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8" r:id="rId3"/>
    <p:sldId id="257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4959C5-5541-42DD-8AF7-4684119B467B}" v="18" dt="2023-04-20T19:58:00.4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396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Montecinos" userId="a30baac47896a145" providerId="LiveId" clId="{144959C5-5541-42DD-8AF7-4684119B467B}"/>
    <pc:docChg chg="undo custSel addSld modSld">
      <pc:chgData name="Paul Montecinos" userId="a30baac47896a145" providerId="LiveId" clId="{144959C5-5541-42DD-8AF7-4684119B467B}" dt="2023-04-20T20:01:56.868" v="1997" actId="5793"/>
      <pc:docMkLst>
        <pc:docMk/>
      </pc:docMkLst>
      <pc:sldChg chg="addSp delSp modSp mod">
        <pc:chgData name="Paul Montecinos" userId="a30baac47896a145" providerId="LiveId" clId="{144959C5-5541-42DD-8AF7-4684119B467B}" dt="2023-04-20T19:23:59.262" v="1076" actId="122"/>
        <pc:sldMkLst>
          <pc:docMk/>
          <pc:sldMk cId="3612922970" sldId="257"/>
        </pc:sldMkLst>
        <pc:spChg chg="mod">
          <ac:chgData name="Paul Montecinos" userId="a30baac47896a145" providerId="LiveId" clId="{144959C5-5541-42DD-8AF7-4684119B467B}" dt="2023-04-20T19:23:44.232" v="1073" actId="122"/>
          <ac:spMkLst>
            <pc:docMk/>
            <pc:sldMk cId="3612922970" sldId="257"/>
            <ac:spMk id="2" creationId="{5FB6E446-6362-B8E2-D9D5-E674CCC9ABDA}"/>
          </ac:spMkLst>
        </pc:spChg>
        <pc:spChg chg="mod">
          <ac:chgData name="Paul Montecinos" userId="a30baac47896a145" providerId="LiveId" clId="{144959C5-5541-42DD-8AF7-4684119B467B}" dt="2023-04-20T16:26:04.104" v="166" actId="26606"/>
          <ac:spMkLst>
            <pc:docMk/>
            <pc:sldMk cId="3612922970" sldId="257"/>
            <ac:spMk id="3" creationId="{497215EF-6D6E-59E3-A6A1-333F8B493F37}"/>
          </ac:spMkLst>
        </pc:spChg>
        <pc:spChg chg="add mod">
          <ac:chgData name="Paul Montecinos" userId="a30baac47896a145" providerId="LiveId" clId="{144959C5-5541-42DD-8AF7-4684119B467B}" dt="2023-04-20T19:23:59.262" v="1076" actId="122"/>
          <ac:spMkLst>
            <pc:docMk/>
            <pc:sldMk cId="3612922970" sldId="257"/>
            <ac:spMk id="14" creationId="{4D9B970C-D8FB-A94A-3E7E-FAD2839E5AF3}"/>
          </ac:spMkLst>
        </pc:spChg>
        <pc:spChg chg="add del">
          <ac:chgData name="Paul Montecinos" userId="a30baac47896a145" providerId="LiveId" clId="{144959C5-5541-42DD-8AF7-4684119B467B}" dt="2023-04-20T16:26:04.104" v="166" actId="26606"/>
          <ac:spMkLst>
            <pc:docMk/>
            <pc:sldMk cId="3612922970" sldId="257"/>
            <ac:spMk id="26" creationId="{042E603F-28B7-4831-BF23-65FBAB13D5FB}"/>
          </ac:spMkLst>
        </pc:spChg>
        <pc:spChg chg="add del">
          <ac:chgData name="Paul Montecinos" userId="a30baac47896a145" providerId="LiveId" clId="{144959C5-5541-42DD-8AF7-4684119B467B}" dt="2023-04-20T16:26:04.104" v="166" actId="26606"/>
          <ac:spMkLst>
            <pc:docMk/>
            <pc:sldMk cId="3612922970" sldId="257"/>
            <ac:spMk id="28" creationId="{4D39700F-2B10-4402-A7DD-06EE2245880D}"/>
          </ac:spMkLst>
        </pc:spChg>
        <pc:spChg chg="add del">
          <ac:chgData name="Paul Montecinos" userId="a30baac47896a145" providerId="LiveId" clId="{144959C5-5541-42DD-8AF7-4684119B467B}" dt="2023-04-20T16:26:04.104" v="166" actId="26606"/>
          <ac:spMkLst>
            <pc:docMk/>
            <pc:sldMk cId="3612922970" sldId="257"/>
            <ac:spMk id="30" creationId="{087C4FDF-D217-4821-A221-1C752E3F3090}"/>
          </ac:spMkLst>
        </pc:spChg>
        <pc:spChg chg="add del">
          <ac:chgData name="Paul Montecinos" userId="a30baac47896a145" providerId="LiveId" clId="{144959C5-5541-42DD-8AF7-4684119B467B}" dt="2023-04-20T16:26:04.104" v="166" actId="26606"/>
          <ac:spMkLst>
            <pc:docMk/>
            <pc:sldMk cId="3612922970" sldId="257"/>
            <ac:spMk id="32" creationId="{12C75CB5-D62C-410A-9B85-22367B6892AB}"/>
          </ac:spMkLst>
        </pc:spChg>
        <pc:spChg chg="add del">
          <ac:chgData name="Paul Montecinos" userId="a30baac47896a145" providerId="LiveId" clId="{144959C5-5541-42DD-8AF7-4684119B467B}" dt="2023-04-20T16:26:04.104" v="166" actId="26606"/>
          <ac:spMkLst>
            <pc:docMk/>
            <pc:sldMk cId="3612922970" sldId="257"/>
            <ac:spMk id="34" creationId="{B23D5574-8E19-4607-A618-0678D0EBDF92}"/>
          </ac:spMkLst>
        </pc:spChg>
        <pc:spChg chg="add del">
          <ac:chgData name="Paul Montecinos" userId="a30baac47896a145" providerId="LiveId" clId="{144959C5-5541-42DD-8AF7-4684119B467B}" dt="2023-04-20T16:26:04.104" v="166" actId="26606"/>
          <ac:spMkLst>
            <pc:docMk/>
            <pc:sldMk cId="3612922970" sldId="257"/>
            <ac:spMk id="39" creationId="{042E603F-28B7-4831-BF23-65FBAB13D5FB}"/>
          </ac:spMkLst>
        </pc:spChg>
        <pc:spChg chg="add del">
          <ac:chgData name="Paul Montecinos" userId="a30baac47896a145" providerId="LiveId" clId="{144959C5-5541-42DD-8AF7-4684119B467B}" dt="2023-04-20T16:26:04.104" v="166" actId="26606"/>
          <ac:spMkLst>
            <pc:docMk/>
            <pc:sldMk cId="3612922970" sldId="257"/>
            <ac:spMk id="41" creationId="{4D39700F-2B10-4402-A7DD-06EE2245880D}"/>
          </ac:spMkLst>
        </pc:spChg>
        <pc:spChg chg="add del">
          <ac:chgData name="Paul Montecinos" userId="a30baac47896a145" providerId="LiveId" clId="{144959C5-5541-42DD-8AF7-4684119B467B}" dt="2023-04-20T16:26:04.104" v="166" actId="26606"/>
          <ac:spMkLst>
            <pc:docMk/>
            <pc:sldMk cId="3612922970" sldId="257"/>
            <ac:spMk id="43" creationId="{68CA250C-CF5A-4736-9249-D6111F7C5545}"/>
          </ac:spMkLst>
        </pc:spChg>
        <pc:spChg chg="add del">
          <ac:chgData name="Paul Montecinos" userId="a30baac47896a145" providerId="LiveId" clId="{144959C5-5541-42DD-8AF7-4684119B467B}" dt="2023-04-20T16:26:04.104" v="166" actId="26606"/>
          <ac:spMkLst>
            <pc:docMk/>
            <pc:sldMk cId="3612922970" sldId="257"/>
            <ac:spMk id="45" creationId="{9ED545E1-A87A-43DB-BE97-79BD68FBAEC0}"/>
          </ac:spMkLst>
        </pc:spChg>
        <pc:spChg chg="add del">
          <ac:chgData name="Paul Montecinos" userId="a30baac47896a145" providerId="LiveId" clId="{144959C5-5541-42DD-8AF7-4684119B467B}" dt="2023-04-20T16:25:58.574" v="162" actId="26606"/>
          <ac:spMkLst>
            <pc:docMk/>
            <pc:sldMk cId="3612922970" sldId="257"/>
            <ac:spMk id="50" creationId="{042E603F-28B7-4831-BF23-65FBAB13D5FB}"/>
          </ac:spMkLst>
        </pc:spChg>
        <pc:spChg chg="add del">
          <ac:chgData name="Paul Montecinos" userId="a30baac47896a145" providerId="LiveId" clId="{144959C5-5541-42DD-8AF7-4684119B467B}" dt="2023-04-20T16:25:58.574" v="162" actId="26606"/>
          <ac:spMkLst>
            <pc:docMk/>
            <pc:sldMk cId="3612922970" sldId="257"/>
            <ac:spMk id="52" creationId="{4D39700F-2B10-4402-A7DD-06EE2245880D}"/>
          </ac:spMkLst>
        </pc:spChg>
        <pc:spChg chg="add del">
          <ac:chgData name="Paul Montecinos" userId="a30baac47896a145" providerId="LiveId" clId="{144959C5-5541-42DD-8AF7-4684119B467B}" dt="2023-04-20T16:25:58.574" v="162" actId="26606"/>
          <ac:spMkLst>
            <pc:docMk/>
            <pc:sldMk cId="3612922970" sldId="257"/>
            <ac:spMk id="54" creationId="{087C4FDF-D217-4821-A221-1C752E3F3090}"/>
          </ac:spMkLst>
        </pc:spChg>
        <pc:spChg chg="add del">
          <ac:chgData name="Paul Montecinos" userId="a30baac47896a145" providerId="LiveId" clId="{144959C5-5541-42DD-8AF7-4684119B467B}" dt="2023-04-20T16:25:58.574" v="162" actId="26606"/>
          <ac:spMkLst>
            <pc:docMk/>
            <pc:sldMk cId="3612922970" sldId="257"/>
            <ac:spMk id="56" creationId="{12C75CB5-D62C-410A-9B85-22367B6892AB}"/>
          </ac:spMkLst>
        </pc:spChg>
        <pc:spChg chg="add del">
          <ac:chgData name="Paul Montecinos" userId="a30baac47896a145" providerId="LiveId" clId="{144959C5-5541-42DD-8AF7-4684119B467B}" dt="2023-04-20T16:25:58.574" v="162" actId="26606"/>
          <ac:spMkLst>
            <pc:docMk/>
            <pc:sldMk cId="3612922970" sldId="257"/>
            <ac:spMk id="58" creationId="{B23D5574-8E19-4607-A618-0678D0EBDF92}"/>
          </ac:spMkLst>
        </pc:spChg>
        <pc:spChg chg="add del">
          <ac:chgData name="Paul Montecinos" userId="a30baac47896a145" providerId="LiveId" clId="{144959C5-5541-42DD-8AF7-4684119B467B}" dt="2023-04-20T16:25:53.289" v="156" actId="26606"/>
          <ac:spMkLst>
            <pc:docMk/>
            <pc:sldMk cId="3612922970" sldId="257"/>
            <ac:spMk id="63" creationId="{042E603F-28B7-4831-BF23-65FBAB13D5FB}"/>
          </ac:spMkLst>
        </pc:spChg>
        <pc:spChg chg="add del">
          <ac:chgData name="Paul Montecinos" userId="a30baac47896a145" providerId="LiveId" clId="{144959C5-5541-42DD-8AF7-4684119B467B}" dt="2023-04-20T16:25:53.289" v="156" actId="26606"/>
          <ac:spMkLst>
            <pc:docMk/>
            <pc:sldMk cId="3612922970" sldId="257"/>
            <ac:spMk id="65" creationId="{4D39700F-2B10-4402-A7DD-06EE2245880D}"/>
          </ac:spMkLst>
        </pc:spChg>
        <pc:spChg chg="add del">
          <ac:chgData name="Paul Montecinos" userId="a30baac47896a145" providerId="LiveId" clId="{144959C5-5541-42DD-8AF7-4684119B467B}" dt="2023-04-20T16:25:53.289" v="156" actId="26606"/>
          <ac:spMkLst>
            <pc:docMk/>
            <pc:sldMk cId="3612922970" sldId="257"/>
            <ac:spMk id="67" creationId="{087C4FDF-D217-4821-A221-1C752E3F3090}"/>
          </ac:spMkLst>
        </pc:spChg>
        <pc:spChg chg="add del">
          <ac:chgData name="Paul Montecinos" userId="a30baac47896a145" providerId="LiveId" clId="{144959C5-5541-42DD-8AF7-4684119B467B}" dt="2023-04-20T16:25:53.289" v="156" actId="26606"/>
          <ac:spMkLst>
            <pc:docMk/>
            <pc:sldMk cId="3612922970" sldId="257"/>
            <ac:spMk id="69" creationId="{12C75CB5-D62C-410A-9B85-22367B6892AB}"/>
          </ac:spMkLst>
        </pc:spChg>
        <pc:spChg chg="add del">
          <ac:chgData name="Paul Montecinos" userId="a30baac47896a145" providerId="LiveId" clId="{144959C5-5541-42DD-8AF7-4684119B467B}" dt="2023-04-20T16:25:53.289" v="156" actId="26606"/>
          <ac:spMkLst>
            <pc:docMk/>
            <pc:sldMk cId="3612922970" sldId="257"/>
            <ac:spMk id="71" creationId="{B23D5574-8E19-4607-A618-0678D0EBDF92}"/>
          </ac:spMkLst>
        </pc:spChg>
        <pc:picChg chg="mod ord">
          <ac:chgData name="Paul Montecinos" userId="a30baac47896a145" providerId="LiveId" clId="{144959C5-5541-42DD-8AF7-4684119B467B}" dt="2023-04-20T18:24:16.844" v="725" actId="14100"/>
          <ac:picMkLst>
            <pc:docMk/>
            <pc:sldMk cId="3612922970" sldId="257"/>
            <ac:picMk id="5" creationId="{D76A4F7D-E2F0-81D0-B22E-D72AB9B47FB4}"/>
          </ac:picMkLst>
        </pc:picChg>
        <pc:picChg chg="add del mod ord">
          <ac:chgData name="Paul Montecinos" userId="a30baac47896a145" providerId="LiveId" clId="{144959C5-5541-42DD-8AF7-4684119B467B}" dt="2023-04-20T16:26:04.326" v="168"/>
          <ac:picMkLst>
            <pc:docMk/>
            <pc:sldMk cId="3612922970" sldId="257"/>
            <ac:picMk id="6" creationId="{9DF00695-D2E4-F72F-C8A1-E528581353DC}"/>
          </ac:picMkLst>
        </pc:picChg>
        <pc:picChg chg="add del mod ord">
          <ac:chgData name="Paul Montecinos" userId="a30baac47896a145" providerId="LiveId" clId="{144959C5-5541-42DD-8AF7-4684119B467B}" dt="2023-04-20T16:27:03.352" v="178" actId="478"/>
          <ac:picMkLst>
            <pc:docMk/>
            <pc:sldMk cId="3612922970" sldId="257"/>
            <ac:picMk id="8" creationId="{7E6BC5BA-964D-418F-EC06-AC702A2BB9FD}"/>
          </ac:picMkLst>
        </pc:picChg>
        <pc:picChg chg="add del mod">
          <ac:chgData name="Paul Montecinos" userId="a30baac47896a145" providerId="LiveId" clId="{144959C5-5541-42DD-8AF7-4684119B467B}" dt="2023-04-20T18:23:41.279" v="717" actId="478"/>
          <ac:picMkLst>
            <pc:docMk/>
            <pc:sldMk cId="3612922970" sldId="257"/>
            <ac:picMk id="10" creationId="{F31F7021-C06D-AB77-FE9A-9C0F5BE2A8B9}"/>
          </ac:picMkLst>
        </pc:picChg>
        <pc:picChg chg="add del mod">
          <ac:chgData name="Paul Montecinos" userId="a30baac47896a145" providerId="LiveId" clId="{144959C5-5541-42DD-8AF7-4684119B467B}" dt="2023-04-20T18:23:37.934" v="716" actId="478"/>
          <ac:picMkLst>
            <pc:docMk/>
            <pc:sldMk cId="3612922970" sldId="257"/>
            <ac:picMk id="11" creationId="{EAC8866D-CB3A-0350-5AEA-FA88A1C148A0}"/>
          </ac:picMkLst>
        </pc:picChg>
        <pc:picChg chg="add mod">
          <ac:chgData name="Paul Montecinos" userId="a30baac47896a145" providerId="LiveId" clId="{144959C5-5541-42DD-8AF7-4684119B467B}" dt="2023-04-20T18:23:54.436" v="721" actId="1076"/>
          <ac:picMkLst>
            <pc:docMk/>
            <pc:sldMk cId="3612922970" sldId="257"/>
            <ac:picMk id="13" creationId="{B0BE9C63-0F8E-6C1B-2ACD-83EC5935A1FF}"/>
          </ac:picMkLst>
        </pc:picChg>
      </pc:sldChg>
      <pc:sldChg chg="modSp mod">
        <pc:chgData name="Paul Montecinos" userId="a30baac47896a145" providerId="LiveId" clId="{144959C5-5541-42DD-8AF7-4684119B467B}" dt="2023-04-20T19:23:01.068" v="1043" actId="20577"/>
        <pc:sldMkLst>
          <pc:docMk/>
          <pc:sldMk cId="4266839610" sldId="258"/>
        </pc:sldMkLst>
        <pc:spChg chg="mod">
          <ac:chgData name="Paul Montecinos" userId="a30baac47896a145" providerId="LiveId" clId="{144959C5-5541-42DD-8AF7-4684119B467B}" dt="2023-04-20T19:23:01.068" v="1043" actId="20577"/>
          <ac:spMkLst>
            <pc:docMk/>
            <pc:sldMk cId="4266839610" sldId="258"/>
            <ac:spMk id="3" creationId="{B6EE83C6-5C6E-36E9-C162-3F38A5B49492}"/>
          </ac:spMkLst>
        </pc:spChg>
      </pc:sldChg>
      <pc:sldChg chg="addSp delSp modSp mod setBg">
        <pc:chgData name="Paul Montecinos" userId="a30baac47896a145" providerId="LiveId" clId="{144959C5-5541-42DD-8AF7-4684119B467B}" dt="2023-04-20T19:25:08.278" v="1124" actId="20577"/>
        <pc:sldMkLst>
          <pc:docMk/>
          <pc:sldMk cId="985007846" sldId="259"/>
        </pc:sldMkLst>
        <pc:spChg chg="mod">
          <ac:chgData name="Paul Montecinos" userId="a30baac47896a145" providerId="LiveId" clId="{144959C5-5541-42DD-8AF7-4684119B467B}" dt="2023-04-20T18:22:49.409" v="710" actId="122"/>
          <ac:spMkLst>
            <pc:docMk/>
            <pc:sldMk cId="985007846" sldId="259"/>
            <ac:spMk id="2" creationId="{D90CFD89-75E3-9286-1CF5-AC9595DC0E6B}"/>
          </ac:spMkLst>
        </pc:spChg>
        <pc:spChg chg="add mod">
          <ac:chgData name="Paul Montecinos" userId="a30baac47896a145" providerId="LiveId" clId="{144959C5-5541-42DD-8AF7-4684119B467B}" dt="2023-04-20T19:25:08.278" v="1124" actId="20577"/>
          <ac:spMkLst>
            <pc:docMk/>
            <pc:sldMk cId="985007846" sldId="259"/>
            <ac:spMk id="8" creationId="{3439C27E-B9C4-2530-1CD4-8F67230057A8}"/>
          </ac:spMkLst>
        </pc:spChg>
        <pc:spChg chg="add">
          <ac:chgData name="Paul Montecinos" userId="a30baac47896a145" providerId="LiveId" clId="{144959C5-5541-42DD-8AF7-4684119B467B}" dt="2023-04-20T16:19:04" v="2" actId="26606"/>
          <ac:spMkLst>
            <pc:docMk/>
            <pc:sldMk cId="985007846" sldId="259"/>
            <ac:spMk id="10" creationId="{042E603F-28B7-4831-BF23-65FBAB13D5FB}"/>
          </ac:spMkLst>
        </pc:spChg>
        <pc:spChg chg="add">
          <ac:chgData name="Paul Montecinos" userId="a30baac47896a145" providerId="LiveId" clId="{144959C5-5541-42DD-8AF7-4684119B467B}" dt="2023-04-20T16:19:04" v="2" actId="26606"/>
          <ac:spMkLst>
            <pc:docMk/>
            <pc:sldMk cId="985007846" sldId="259"/>
            <ac:spMk id="12" creationId="{4D39700F-2B10-4402-A7DD-06EE2245880D}"/>
          </ac:spMkLst>
        </pc:spChg>
        <pc:spChg chg="add">
          <ac:chgData name="Paul Montecinos" userId="a30baac47896a145" providerId="LiveId" clId="{144959C5-5541-42DD-8AF7-4684119B467B}" dt="2023-04-20T16:19:04" v="2" actId="26606"/>
          <ac:spMkLst>
            <pc:docMk/>
            <pc:sldMk cId="985007846" sldId="259"/>
            <ac:spMk id="14" creationId="{087C4FDF-D217-4821-A221-1C752E3F3090}"/>
          </ac:spMkLst>
        </pc:spChg>
        <pc:spChg chg="add">
          <ac:chgData name="Paul Montecinos" userId="a30baac47896a145" providerId="LiveId" clId="{144959C5-5541-42DD-8AF7-4684119B467B}" dt="2023-04-20T16:19:04" v="2" actId="26606"/>
          <ac:spMkLst>
            <pc:docMk/>
            <pc:sldMk cId="985007846" sldId="259"/>
            <ac:spMk id="16" creationId="{1C2F2134-D8FB-4239-80C6-B2B1AFB284AD}"/>
          </ac:spMkLst>
        </pc:spChg>
        <pc:spChg chg="add">
          <ac:chgData name="Paul Montecinos" userId="a30baac47896a145" providerId="LiveId" clId="{144959C5-5541-42DD-8AF7-4684119B467B}" dt="2023-04-20T16:19:04" v="2" actId="26606"/>
          <ac:spMkLst>
            <pc:docMk/>
            <pc:sldMk cId="985007846" sldId="259"/>
            <ac:spMk id="18" creationId="{CB2AABF2-F4C1-45F8-BAD9-FDA7D9C0C271}"/>
          </ac:spMkLst>
        </pc:spChg>
        <pc:picChg chg="add del mod">
          <ac:chgData name="Paul Montecinos" userId="a30baac47896a145" providerId="LiveId" clId="{144959C5-5541-42DD-8AF7-4684119B467B}" dt="2023-04-20T18:21:37.676" v="698" actId="478"/>
          <ac:picMkLst>
            <pc:docMk/>
            <pc:sldMk cId="985007846" sldId="259"/>
            <ac:picMk id="4" creationId="{0F52B487-62B0-0941-AF3D-230D3D27FE37}"/>
          </ac:picMkLst>
        </pc:picChg>
        <pc:picChg chg="mod ord">
          <ac:chgData name="Paul Montecinos" userId="a30baac47896a145" providerId="LiveId" clId="{144959C5-5541-42DD-8AF7-4684119B467B}" dt="2023-04-20T18:24:34.620" v="727" actId="1076"/>
          <ac:picMkLst>
            <pc:docMk/>
            <pc:sldMk cId="985007846" sldId="259"/>
            <ac:picMk id="5" creationId="{E640FAEC-9385-6834-7681-4C154E2E2BE8}"/>
          </ac:picMkLst>
        </pc:picChg>
        <pc:picChg chg="add mod">
          <ac:chgData name="Paul Montecinos" userId="a30baac47896a145" providerId="LiveId" clId="{144959C5-5541-42DD-8AF7-4684119B467B}" dt="2023-04-20T18:24:43.591" v="729" actId="14100"/>
          <ac:picMkLst>
            <pc:docMk/>
            <pc:sldMk cId="985007846" sldId="259"/>
            <ac:picMk id="7" creationId="{BB9DF12E-BA61-93D5-DC1E-5B903CF38FAF}"/>
          </ac:picMkLst>
        </pc:picChg>
      </pc:sldChg>
      <pc:sldChg chg="addSp delSp modSp mod setBg">
        <pc:chgData name="Paul Montecinos" userId="a30baac47896a145" providerId="LiveId" clId="{144959C5-5541-42DD-8AF7-4684119B467B}" dt="2023-04-20T20:01:56.868" v="1997" actId="5793"/>
        <pc:sldMkLst>
          <pc:docMk/>
          <pc:sldMk cId="598786524" sldId="260"/>
        </pc:sldMkLst>
        <pc:spChg chg="mod">
          <ac:chgData name="Paul Montecinos" userId="a30baac47896a145" providerId="LiveId" clId="{144959C5-5541-42DD-8AF7-4684119B467B}" dt="2023-04-20T20:01:56.868" v="1997" actId="5793"/>
          <ac:spMkLst>
            <pc:docMk/>
            <pc:sldMk cId="598786524" sldId="260"/>
            <ac:spMk id="2" creationId="{30B4FB25-EEA0-F981-14F5-932C4C0916FC}"/>
          </ac:spMkLst>
        </pc:spChg>
        <pc:spChg chg="add del">
          <ac:chgData name="Paul Montecinos" userId="a30baac47896a145" providerId="LiveId" clId="{144959C5-5541-42DD-8AF7-4684119B467B}" dt="2023-04-20T16:30:31.836" v="193" actId="26606"/>
          <ac:spMkLst>
            <pc:docMk/>
            <pc:sldMk cId="598786524" sldId="260"/>
            <ac:spMk id="3" creationId="{186CCCC6-1520-BD91-E5B5-CF748095E243}"/>
          </ac:spMkLst>
        </pc:spChg>
        <pc:spChg chg="add del">
          <ac:chgData name="Paul Montecinos" userId="a30baac47896a145" providerId="LiveId" clId="{144959C5-5541-42DD-8AF7-4684119B467B}" dt="2023-04-20T16:30:31.789" v="192" actId="26606"/>
          <ac:spMkLst>
            <pc:docMk/>
            <pc:sldMk cId="598786524" sldId="260"/>
            <ac:spMk id="8" creationId="{B937640E-EF7A-4A6C-A950-D12B7D5C923E}"/>
          </ac:spMkLst>
        </pc:spChg>
        <pc:spChg chg="add del">
          <ac:chgData name="Paul Montecinos" userId="a30baac47896a145" providerId="LiveId" clId="{144959C5-5541-42DD-8AF7-4684119B467B}" dt="2023-04-20T16:30:23.407" v="190" actId="26606"/>
          <ac:spMkLst>
            <pc:docMk/>
            <pc:sldMk cId="598786524" sldId="260"/>
            <ac:spMk id="9" creationId="{042E603F-28B7-4831-BF23-65FBAB13D5FB}"/>
          </ac:spMkLst>
        </pc:spChg>
        <pc:spChg chg="add del">
          <ac:chgData name="Paul Montecinos" userId="a30baac47896a145" providerId="LiveId" clId="{144959C5-5541-42DD-8AF7-4684119B467B}" dt="2023-04-20T16:30:31.789" v="192" actId="26606"/>
          <ac:spMkLst>
            <pc:docMk/>
            <pc:sldMk cId="598786524" sldId="260"/>
            <ac:spMk id="10" creationId="{4FFC9C4C-B834-4D29-BEB8-48A03F40B2A2}"/>
          </ac:spMkLst>
        </pc:spChg>
        <pc:spChg chg="add del">
          <ac:chgData name="Paul Montecinos" userId="a30baac47896a145" providerId="LiveId" clId="{144959C5-5541-42DD-8AF7-4684119B467B}" dt="2023-04-20T16:30:23.407" v="190" actId="26606"/>
          <ac:spMkLst>
            <pc:docMk/>
            <pc:sldMk cId="598786524" sldId="260"/>
            <ac:spMk id="11" creationId="{4D39700F-2B10-4402-A7DD-06EE2245880D}"/>
          </ac:spMkLst>
        </pc:spChg>
        <pc:spChg chg="add del">
          <ac:chgData name="Paul Montecinos" userId="a30baac47896a145" providerId="LiveId" clId="{144959C5-5541-42DD-8AF7-4684119B467B}" dt="2023-04-20T16:30:31.789" v="192" actId="26606"/>
          <ac:spMkLst>
            <pc:docMk/>
            <pc:sldMk cId="598786524" sldId="260"/>
            <ac:spMk id="12" creationId="{0EA1B8F0-AF9D-4711-9B8F-620EA2E21015}"/>
          </ac:spMkLst>
        </pc:spChg>
        <pc:spChg chg="add del">
          <ac:chgData name="Paul Montecinos" userId="a30baac47896a145" providerId="LiveId" clId="{144959C5-5541-42DD-8AF7-4684119B467B}" dt="2023-04-20T16:30:23.407" v="190" actId="26606"/>
          <ac:spMkLst>
            <pc:docMk/>
            <pc:sldMk cId="598786524" sldId="260"/>
            <ac:spMk id="13" creationId="{6DA65B90-7B06-4499-91BA-CDDD36132481}"/>
          </ac:spMkLst>
        </pc:spChg>
        <pc:spChg chg="add del">
          <ac:chgData name="Paul Montecinos" userId="a30baac47896a145" providerId="LiveId" clId="{144959C5-5541-42DD-8AF7-4684119B467B}" dt="2023-04-20T16:30:23.407" v="190" actId="26606"/>
          <ac:spMkLst>
            <pc:docMk/>
            <pc:sldMk cId="598786524" sldId="260"/>
            <ac:spMk id="15" creationId="{0A0586DF-2CD9-4A9D-B9CA-A5A0607962A4}"/>
          </ac:spMkLst>
        </pc:spChg>
        <pc:spChg chg="add del">
          <ac:chgData name="Paul Montecinos" userId="a30baac47896a145" providerId="LiveId" clId="{144959C5-5541-42DD-8AF7-4684119B467B}" dt="2023-04-20T16:30:31.789" v="192" actId="26606"/>
          <ac:spMkLst>
            <pc:docMk/>
            <pc:sldMk cId="598786524" sldId="260"/>
            <ac:spMk id="17" creationId="{186CCCC6-1520-BD91-E5B5-CF748095E243}"/>
          </ac:spMkLst>
        </pc:spChg>
        <pc:spChg chg="add">
          <ac:chgData name="Paul Montecinos" userId="a30baac47896a145" providerId="LiveId" clId="{144959C5-5541-42DD-8AF7-4684119B467B}" dt="2023-04-20T16:30:31.836" v="193" actId="26606"/>
          <ac:spMkLst>
            <pc:docMk/>
            <pc:sldMk cId="598786524" sldId="260"/>
            <ac:spMk id="19" creationId="{042E603F-28B7-4831-BF23-65FBAB13D5FB}"/>
          </ac:spMkLst>
        </pc:spChg>
        <pc:spChg chg="add">
          <ac:chgData name="Paul Montecinos" userId="a30baac47896a145" providerId="LiveId" clId="{144959C5-5541-42DD-8AF7-4684119B467B}" dt="2023-04-20T16:30:31.836" v="193" actId="26606"/>
          <ac:spMkLst>
            <pc:docMk/>
            <pc:sldMk cId="598786524" sldId="260"/>
            <ac:spMk id="20" creationId="{4D39700F-2B10-4402-A7DD-06EE2245880D}"/>
          </ac:spMkLst>
        </pc:spChg>
        <pc:spChg chg="add">
          <ac:chgData name="Paul Montecinos" userId="a30baac47896a145" providerId="LiveId" clId="{144959C5-5541-42DD-8AF7-4684119B467B}" dt="2023-04-20T16:30:31.836" v="193" actId="26606"/>
          <ac:spMkLst>
            <pc:docMk/>
            <pc:sldMk cId="598786524" sldId="260"/>
            <ac:spMk id="21" creationId="{6DA65B90-7B06-4499-91BA-CDDD36132481}"/>
          </ac:spMkLst>
        </pc:spChg>
        <pc:spChg chg="add">
          <ac:chgData name="Paul Montecinos" userId="a30baac47896a145" providerId="LiveId" clId="{144959C5-5541-42DD-8AF7-4684119B467B}" dt="2023-04-20T16:30:31.836" v="193" actId="26606"/>
          <ac:spMkLst>
            <pc:docMk/>
            <pc:sldMk cId="598786524" sldId="260"/>
            <ac:spMk id="23" creationId="{0A0586DF-2CD9-4A9D-B9CA-A5A0607962A4}"/>
          </ac:spMkLst>
        </pc:spChg>
        <pc:picChg chg="add del">
          <ac:chgData name="Paul Montecinos" userId="a30baac47896a145" providerId="LiveId" clId="{144959C5-5541-42DD-8AF7-4684119B467B}" dt="2023-04-20T16:30:23.407" v="190" actId="26606"/>
          <ac:picMkLst>
            <pc:docMk/>
            <pc:sldMk cId="598786524" sldId="260"/>
            <ac:picMk id="5" creationId="{0AAF8EBA-E64A-9901-616E-5D7B326E9CD5}"/>
          </ac:picMkLst>
        </pc:picChg>
        <pc:picChg chg="add del mod">
          <ac:chgData name="Paul Montecinos" userId="a30baac47896a145" providerId="LiveId" clId="{144959C5-5541-42DD-8AF7-4684119B467B}" dt="2023-04-20T18:15:51.009" v="651" actId="478"/>
          <ac:picMkLst>
            <pc:docMk/>
            <pc:sldMk cId="598786524" sldId="260"/>
            <ac:picMk id="6" creationId="{3C329707-E41E-3215-3C46-EBFD2DBB2C1D}"/>
          </ac:picMkLst>
        </pc:picChg>
        <pc:picChg chg="add">
          <ac:chgData name="Paul Montecinos" userId="a30baac47896a145" providerId="LiveId" clId="{144959C5-5541-42DD-8AF7-4684119B467B}" dt="2023-04-20T16:30:31.836" v="193" actId="26606"/>
          <ac:picMkLst>
            <pc:docMk/>
            <pc:sldMk cId="598786524" sldId="260"/>
            <ac:picMk id="22" creationId="{0AAF8EBA-E64A-9901-616E-5D7B326E9CD5}"/>
          </ac:picMkLst>
        </pc:picChg>
      </pc:sldChg>
      <pc:sldChg chg="addSp delSp modSp new mod setBg">
        <pc:chgData name="Paul Montecinos" userId="a30baac47896a145" providerId="LiveId" clId="{144959C5-5541-42DD-8AF7-4684119B467B}" dt="2023-04-20T20:01:39.328" v="1974" actId="20577"/>
        <pc:sldMkLst>
          <pc:docMk/>
          <pc:sldMk cId="2105817628" sldId="261"/>
        </pc:sldMkLst>
        <pc:spChg chg="add del">
          <ac:chgData name="Paul Montecinos" userId="a30baac47896a145" providerId="LiveId" clId="{144959C5-5541-42DD-8AF7-4684119B467B}" dt="2023-04-20T16:49:24.634" v="203" actId="26606"/>
          <ac:spMkLst>
            <pc:docMk/>
            <pc:sldMk cId="2105817628" sldId="261"/>
            <ac:spMk id="2" creationId="{A1F46997-AE84-7A01-8053-6179C4B21C3E}"/>
          </ac:spMkLst>
        </pc:spChg>
        <pc:spChg chg="add mod">
          <ac:chgData name="Paul Montecinos" userId="a30baac47896a145" providerId="LiveId" clId="{144959C5-5541-42DD-8AF7-4684119B467B}" dt="2023-04-20T20:01:39.328" v="1974" actId="20577"/>
          <ac:spMkLst>
            <pc:docMk/>
            <pc:sldMk cId="2105817628" sldId="261"/>
            <ac:spMk id="2" creationId="{FAA6F043-70B4-EA9A-DAFB-84D96635DF9F}"/>
          </ac:spMkLst>
        </pc:spChg>
        <pc:spChg chg="del">
          <ac:chgData name="Paul Montecinos" userId="a30baac47896a145" providerId="LiveId" clId="{144959C5-5541-42DD-8AF7-4684119B467B}" dt="2023-04-20T16:47:05.197" v="196"/>
          <ac:spMkLst>
            <pc:docMk/>
            <pc:sldMk cId="2105817628" sldId="261"/>
            <ac:spMk id="3" creationId="{08DD4296-C8FD-1E35-BCCD-E70B5F2DBD4F}"/>
          </ac:spMkLst>
        </pc:spChg>
        <pc:spChg chg="add mod">
          <ac:chgData name="Paul Montecinos" userId="a30baac47896a145" providerId="LiveId" clId="{144959C5-5541-42DD-8AF7-4684119B467B}" dt="2023-04-20T19:57:50.682" v="1494" actId="5793"/>
          <ac:spMkLst>
            <pc:docMk/>
            <pc:sldMk cId="2105817628" sldId="261"/>
            <ac:spMk id="7" creationId="{088EAF07-0F30-A808-2F3A-DA3B40BC2126}"/>
          </ac:spMkLst>
        </pc:spChg>
        <pc:spChg chg="add del mod">
          <ac:chgData name="Paul Montecinos" userId="a30baac47896a145" providerId="LiveId" clId="{144959C5-5541-42DD-8AF7-4684119B467B}" dt="2023-04-20T17:56:32.474" v="279" actId="3680"/>
          <ac:spMkLst>
            <pc:docMk/>
            <pc:sldMk cId="2105817628" sldId="261"/>
            <ac:spMk id="9" creationId="{5CD728D2-59CB-8A5C-F0DE-EBCC5B9687EB}"/>
          </ac:spMkLst>
        </pc:spChg>
        <pc:spChg chg="add del">
          <ac:chgData name="Paul Montecinos" userId="a30baac47896a145" providerId="LiveId" clId="{144959C5-5541-42DD-8AF7-4684119B467B}" dt="2023-04-20T16:47:14.889" v="200" actId="26606"/>
          <ac:spMkLst>
            <pc:docMk/>
            <pc:sldMk cId="2105817628" sldId="261"/>
            <ac:spMk id="10" creationId="{042E603F-28B7-4831-BF23-65FBAB13D5FB}"/>
          </ac:spMkLst>
        </pc:spChg>
        <pc:spChg chg="add del">
          <ac:chgData name="Paul Montecinos" userId="a30baac47896a145" providerId="LiveId" clId="{144959C5-5541-42DD-8AF7-4684119B467B}" dt="2023-04-20T16:47:14.889" v="200" actId="26606"/>
          <ac:spMkLst>
            <pc:docMk/>
            <pc:sldMk cId="2105817628" sldId="261"/>
            <ac:spMk id="12" creationId="{4D39700F-2B10-4402-A7DD-06EE2245880D}"/>
          </ac:spMkLst>
        </pc:spChg>
        <pc:spChg chg="add del">
          <ac:chgData name="Paul Montecinos" userId="a30baac47896a145" providerId="LiveId" clId="{144959C5-5541-42DD-8AF7-4684119B467B}" dt="2023-04-20T16:47:14.889" v="200" actId="26606"/>
          <ac:spMkLst>
            <pc:docMk/>
            <pc:sldMk cId="2105817628" sldId="261"/>
            <ac:spMk id="14" creationId="{68CA250C-CF5A-4736-9249-D6111F7C5545}"/>
          </ac:spMkLst>
        </pc:spChg>
        <pc:spChg chg="add del">
          <ac:chgData name="Paul Montecinos" userId="a30baac47896a145" providerId="LiveId" clId="{144959C5-5541-42DD-8AF7-4684119B467B}" dt="2023-04-20T16:49:24.618" v="202" actId="26606"/>
          <ac:spMkLst>
            <pc:docMk/>
            <pc:sldMk cId="2105817628" sldId="261"/>
            <ac:spMk id="16" creationId="{56BD7DD2-1738-4D5D-955B-0F7C68C99E0D}"/>
          </ac:spMkLst>
        </pc:spChg>
        <pc:spChg chg="add del">
          <ac:chgData name="Paul Montecinos" userId="a30baac47896a145" providerId="LiveId" clId="{144959C5-5541-42DD-8AF7-4684119B467B}" dt="2023-04-20T16:49:24.618" v="202" actId="26606"/>
          <ac:spMkLst>
            <pc:docMk/>
            <pc:sldMk cId="2105817628" sldId="261"/>
            <ac:spMk id="17" creationId="{042E603F-28B7-4831-BF23-65FBAB13D5FB}"/>
          </ac:spMkLst>
        </pc:spChg>
        <pc:spChg chg="add del">
          <ac:chgData name="Paul Montecinos" userId="a30baac47896a145" providerId="LiveId" clId="{144959C5-5541-42DD-8AF7-4684119B467B}" dt="2023-04-20T16:49:24.618" v="202" actId="26606"/>
          <ac:spMkLst>
            <pc:docMk/>
            <pc:sldMk cId="2105817628" sldId="261"/>
            <ac:spMk id="18" creationId="{8509A13B-4750-4C28-974C-8E9C13C5B043}"/>
          </ac:spMkLst>
        </pc:spChg>
        <pc:spChg chg="add del">
          <ac:chgData name="Paul Montecinos" userId="a30baac47896a145" providerId="LiveId" clId="{144959C5-5541-42DD-8AF7-4684119B467B}" dt="2023-04-20T16:49:24.618" v="202" actId="26606"/>
          <ac:spMkLst>
            <pc:docMk/>
            <pc:sldMk cId="2105817628" sldId="261"/>
            <ac:spMk id="19" creationId="{4D39700F-2B10-4402-A7DD-06EE2245880D}"/>
          </ac:spMkLst>
        </pc:spChg>
        <pc:spChg chg="add del">
          <ac:chgData name="Paul Montecinos" userId="a30baac47896a145" providerId="LiveId" clId="{144959C5-5541-42DD-8AF7-4684119B467B}" dt="2023-04-20T16:49:24.618" v="202" actId="26606"/>
          <ac:spMkLst>
            <pc:docMk/>
            <pc:sldMk cId="2105817628" sldId="261"/>
            <ac:spMk id="20" creationId="{6DA65B90-7B06-4499-91BA-CDDD36132481}"/>
          </ac:spMkLst>
        </pc:spChg>
        <pc:spChg chg="add del">
          <ac:chgData name="Paul Montecinos" userId="a30baac47896a145" providerId="LiveId" clId="{144959C5-5541-42DD-8AF7-4684119B467B}" dt="2023-04-20T16:49:24.618" v="202" actId="26606"/>
          <ac:spMkLst>
            <pc:docMk/>
            <pc:sldMk cId="2105817628" sldId="261"/>
            <ac:spMk id="21" creationId="{A1F46997-AE84-7A01-8053-6179C4B21C3E}"/>
          </ac:spMkLst>
        </pc:spChg>
        <pc:spChg chg="add">
          <ac:chgData name="Paul Montecinos" userId="a30baac47896a145" providerId="LiveId" clId="{144959C5-5541-42DD-8AF7-4684119B467B}" dt="2023-04-20T16:49:24.634" v="203" actId="26606"/>
          <ac:spMkLst>
            <pc:docMk/>
            <pc:sldMk cId="2105817628" sldId="261"/>
            <ac:spMk id="23" creationId="{B937640E-EF7A-4A6C-A950-D12B7D5C923E}"/>
          </ac:spMkLst>
        </pc:spChg>
        <pc:spChg chg="add">
          <ac:chgData name="Paul Montecinos" userId="a30baac47896a145" providerId="LiveId" clId="{144959C5-5541-42DD-8AF7-4684119B467B}" dt="2023-04-20T16:49:24.634" v="203" actId="26606"/>
          <ac:spMkLst>
            <pc:docMk/>
            <pc:sldMk cId="2105817628" sldId="261"/>
            <ac:spMk id="24" creationId="{4E64E4A9-D8D0-4AE7-99BD-EFE51D6EB122}"/>
          </ac:spMkLst>
        </pc:spChg>
        <pc:spChg chg="add">
          <ac:chgData name="Paul Montecinos" userId="a30baac47896a145" providerId="LiveId" clId="{144959C5-5541-42DD-8AF7-4684119B467B}" dt="2023-04-20T16:49:24.634" v="203" actId="26606"/>
          <ac:spMkLst>
            <pc:docMk/>
            <pc:sldMk cId="2105817628" sldId="261"/>
            <ac:spMk id="25" creationId="{AFD62F46-8DC3-4EDF-BDEF-27C439C6F7BD}"/>
          </ac:spMkLst>
        </pc:spChg>
        <pc:spChg chg="add del mod">
          <ac:chgData name="Paul Montecinos" userId="a30baac47896a145" providerId="LiveId" clId="{144959C5-5541-42DD-8AF7-4684119B467B}" dt="2023-04-20T17:46:40.387" v="277" actId="478"/>
          <ac:spMkLst>
            <pc:docMk/>
            <pc:sldMk cId="2105817628" sldId="261"/>
            <ac:spMk id="26" creationId="{A1F46997-AE84-7A01-8053-6179C4B21C3E}"/>
          </ac:spMkLst>
        </pc:spChg>
        <pc:graphicFrameChg chg="add mod ord modGraphic">
          <ac:chgData name="Paul Montecinos" userId="a30baac47896a145" providerId="LiveId" clId="{144959C5-5541-42DD-8AF7-4684119B467B}" dt="2023-04-20T19:54:17.648" v="1125" actId="14100"/>
          <ac:graphicFrameMkLst>
            <pc:docMk/>
            <pc:sldMk cId="2105817628" sldId="261"/>
            <ac:graphicFrameMk id="6" creationId="{A4703E03-3369-9ACF-AE67-1594B989EC1D}"/>
          </ac:graphicFrameMkLst>
        </pc:graphicFrameChg>
        <pc:picChg chg="add del mod">
          <ac:chgData name="Paul Montecinos" userId="a30baac47896a145" providerId="LiveId" clId="{144959C5-5541-42DD-8AF7-4684119B467B}" dt="2023-04-20T17:46:32.155" v="275" actId="478"/>
          <ac:picMkLst>
            <pc:docMk/>
            <pc:sldMk cId="2105817628" sldId="261"/>
            <ac:picMk id="5" creationId="{445C4FAC-EE07-72E2-5A3D-00614813FA50}"/>
          </ac:picMkLst>
        </pc:picChg>
        <pc:picChg chg="add del">
          <ac:chgData name="Paul Montecinos" userId="a30baac47896a145" providerId="LiveId" clId="{144959C5-5541-42DD-8AF7-4684119B467B}" dt="2023-04-20T18:23:23.978" v="713" actId="478"/>
          <ac:picMkLst>
            <pc:docMk/>
            <pc:sldMk cId="2105817628" sldId="261"/>
            <ac:picMk id="11" creationId="{49B61ADD-F9D2-DBB1-8D5C-6762F217AC92}"/>
          </ac:picMkLst>
        </pc:picChg>
        <pc:picChg chg="add mod">
          <ac:chgData name="Paul Montecinos" userId="a30baac47896a145" providerId="LiveId" clId="{144959C5-5541-42DD-8AF7-4684119B467B}" dt="2023-04-20T18:25:01.578" v="731" actId="1076"/>
          <ac:picMkLst>
            <pc:docMk/>
            <pc:sldMk cId="2105817628" sldId="261"/>
            <ac:picMk id="15" creationId="{2FB9852F-265B-7350-972D-EF29718149B4}"/>
          </ac:picMkLst>
        </pc:picChg>
      </pc:sldChg>
      <pc:sldChg chg="addSp delSp modSp new mod setBg">
        <pc:chgData name="Paul Montecinos" userId="a30baac47896a145" providerId="LiveId" clId="{144959C5-5541-42DD-8AF7-4684119B467B}" dt="2023-04-20T18:56:54.689" v="1005" actId="122"/>
        <pc:sldMkLst>
          <pc:docMk/>
          <pc:sldMk cId="3585779831" sldId="262"/>
        </pc:sldMkLst>
        <pc:spChg chg="del mod">
          <ac:chgData name="Paul Montecinos" userId="a30baac47896a145" providerId="LiveId" clId="{144959C5-5541-42DD-8AF7-4684119B467B}" dt="2023-04-20T18:14:01.245" v="642" actId="478"/>
          <ac:spMkLst>
            <pc:docMk/>
            <pc:sldMk cId="3585779831" sldId="262"/>
            <ac:spMk id="2" creationId="{0B46AB8C-09DD-976B-46E9-C6DEA6A15692}"/>
          </ac:spMkLst>
        </pc:spChg>
        <pc:spChg chg="del">
          <ac:chgData name="Paul Montecinos" userId="a30baac47896a145" providerId="LiveId" clId="{144959C5-5541-42DD-8AF7-4684119B467B}" dt="2023-04-20T18:13:26.018" v="636"/>
          <ac:spMkLst>
            <pc:docMk/>
            <pc:sldMk cId="3585779831" sldId="262"/>
            <ac:spMk id="3" creationId="{AF1657CB-08A9-0EE2-A816-D387959884AC}"/>
          </ac:spMkLst>
        </pc:spChg>
        <pc:spChg chg="add mod">
          <ac:chgData name="Paul Montecinos" userId="a30baac47896a145" providerId="LiveId" clId="{144959C5-5541-42DD-8AF7-4684119B467B}" dt="2023-04-20T18:17:06.169" v="673" actId="1076"/>
          <ac:spMkLst>
            <pc:docMk/>
            <pc:sldMk cId="3585779831" sldId="262"/>
            <ac:spMk id="8" creationId="{4637FF34-D29A-B128-814A-1EB4A1816CA4}"/>
          </ac:spMkLst>
        </pc:spChg>
        <pc:spChg chg="add del">
          <ac:chgData name="Paul Montecinos" userId="a30baac47896a145" providerId="LiveId" clId="{144959C5-5541-42DD-8AF7-4684119B467B}" dt="2023-04-20T18:14:03.765" v="643" actId="478"/>
          <ac:spMkLst>
            <pc:docMk/>
            <pc:sldMk cId="3585779831" sldId="262"/>
            <ac:spMk id="9" creationId="{7B1EC0A1-FEB1-2D07-531D-22BE2C8691B9}"/>
          </ac:spMkLst>
        </pc:spChg>
        <pc:spChg chg="add mod">
          <ac:chgData name="Paul Montecinos" userId="a30baac47896a145" providerId="LiveId" clId="{144959C5-5541-42DD-8AF7-4684119B467B}" dt="2023-04-20T18:56:54.689" v="1005" actId="122"/>
          <ac:spMkLst>
            <pc:docMk/>
            <pc:sldMk cId="3585779831" sldId="262"/>
            <ac:spMk id="10" creationId="{BAC53089-307F-6919-64F0-D0540208F916}"/>
          </ac:spMkLst>
        </pc:spChg>
        <pc:spChg chg="add">
          <ac:chgData name="Paul Montecinos" userId="a30baac47896a145" providerId="LiveId" clId="{144959C5-5541-42DD-8AF7-4684119B467B}" dt="2023-04-20T18:13:33.312" v="639" actId="26606"/>
          <ac:spMkLst>
            <pc:docMk/>
            <pc:sldMk cId="3585779831" sldId="262"/>
            <ac:spMk id="12" creationId="{B937640E-EF7A-4A6C-A950-D12B7D5C923E}"/>
          </ac:spMkLst>
        </pc:spChg>
        <pc:spChg chg="add">
          <ac:chgData name="Paul Montecinos" userId="a30baac47896a145" providerId="LiveId" clId="{144959C5-5541-42DD-8AF7-4684119B467B}" dt="2023-04-20T18:13:33.312" v="639" actId="26606"/>
          <ac:spMkLst>
            <pc:docMk/>
            <pc:sldMk cId="3585779831" sldId="262"/>
            <ac:spMk id="14" creationId="{4E64E4A9-D8D0-4AE7-99BD-EFE51D6EB122}"/>
          </ac:spMkLst>
        </pc:spChg>
        <pc:spChg chg="add">
          <ac:chgData name="Paul Montecinos" userId="a30baac47896a145" providerId="LiveId" clId="{144959C5-5541-42DD-8AF7-4684119B467B}" dt="2023-04-20T18:13:33.312" v="639" actId="26606"/>
          <ac:spMkLst>
            <pc:docMk/>
            <pc:sldMk cId="3585779831" sldId="262"/>
            <ac:spMk id="16" creationId="{AFD62F46-8DC3-4EDF-BDEF-27C439C6F7BD}"/>
          </ac:spMkLst>
        </pc:spChg>
        <pc:picChg chg="add mod">
          <ac:chgData name="Paul Montecinos" userId="a30baac47896a145" providerId="LiveId" clId="{144959C5-5541-42DD-8AF7-4684119B467B}" dt="2023-04-20T18:20:44.639" v="696" actId="1076"/>
          <ac:picMkLst>
            <pc:docMk/>
            <pc:sldMk cId="3585779831" sldId="262"/>
            <ac:picMk id="5" creationId="{FABFDC6F-F257-A247-DE63-C88BB28CCA3E}"/>
          </ac:picMkLst>
        </pc:picChg>
        <pc:picChg chg="add mod">
          <ac:chgData name="Paul Montecinos" userId="a30baac47896a145" providerId="LiveId" clId="{144959C5-5541-42DD-8AF7-4684119B467B}" dt="2023-04-20T18:20:51.906" v="697" actId="14100"/>
          <ac:picMkLst>
            <pc:docMk/>
            <pc:sldMk cId="3585779831" sldId="262"/>
            <ac:picMk id="7" creationId="{9E7B9C52-15AB-DF27-0813-0F2D13BEFD57}"/>
          </ac:picMkLst>
        </pc:picChg>
      </pc:sldChg>
    </pc:docChg>
  </pc:docChgLst>
</pc:chgInfo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74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012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619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923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4/20/2023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44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301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4/20/2023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46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4/20/2023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19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4/20/2023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272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28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4/20/2023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40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4/20/2023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122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2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BC16FBA-FB2C-4E5E-9B0A-3CDD7D577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71E3B-DD55-FB08-C079-C247F6BC8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92203" y="552782"/>
            <a:ext cx="6318636" cy="16436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Spanish Wine Evaluations</a:t>
            </a:r>
          </a:p>
        </p:txBody>
      </p:sp>
      <p:pic>
        <p:nvPicPr>
          <p:cNvPr id="6" name="Picture 5" descr="A picture containing wine, container, glass&#10;&#10;Description automatically generated">
            <a:extLst>
              <a:ext uri="{FF2B5EF4-FFF2-40B4-BE49-F238E27FC236}">
                <a16:creationId xmlns:a16="http://schemas.microsoft.com/office/drawing/2014/main" id="{F27454F2-2888-0DFB-BF5C-A1D0E0E99A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03" r="10496" b="2"/>
          <a:stretch/>
        </p:blipFill>
        <p:spPr>
          <a:xfrm>
            <a:off x="20" y="-7"/>
            <a:ext cx="4514070" cy="3822521"/>
          </a:xfrm>
          <a:custGeom>
            <a:avLst/>
            <a:gdLst/>
            <a:ahLst/>
            <a:cxnLst/>
            <a:rect l="l" t="t" r="r" b="b"/>
            <a:pathLst>
              <a:path w="4555700" h="3857756">
                <a:moveTo>
                  <a:pt x="2107785" y="3084895"/>
                </a:moveTo>
                <a:cubicBezTo>
                  <a:pt x="2209151" y="3092059"/>
                  <a:pt x="2305263" y="3147809"/>
                  <a:pt x="2359896" y="3242437"/>
                </a:cubicBezTo>
                <a:cubicBezTo>
                  <a:pt x="2447309" y="3393840"/>
                  <a:pt x="2395436" y="3587439"/>
                  <a:pt x="2244031" y="3674853"/>
                </a:cubicBezTo>
                <a:cubicBezTo>
                  <a:pt x="2092626" y="3762267"/>
                  <a:pt x="1899026" y="3710392"/>
                  <a:pt x="1811613" y="3558987"/>
                </a:cubicBezTo>
                <a:cubicBezTo>
                  <a:pt x="1724201" y="3407583"/>
                  <a:pt x="1776074" y="3213984"/>
                  <a:pt x="1927478" y="3126570"/>
                </a:cubicBezTo>
                <a:cubicBezTo>
                  <a:pt x="1984256" y="3093791"/>
                  <a:pt x="2046967" y="3080598"/>
                  <a:pt x="2107785" y="3084895"/>
                </a:cubicBezTo>
                <a:close/>
                <a:moveTo>
                  <a:pt x="4050627" y="1299558"/>
                </a:moveTo>
                <a:cubicBezTo>
                  <a:pt x="4203368" y="1310353"/>
                  <a:pt x="4348194" y="1394357"/>
                  <a:pt x="4430518" y="1536945"/>
                </a:cubicBezTo>
                <a:cubicBezTo>
                  <a:pt x="4562235" y="1765086"/>
                  <a:pt x="4484067" y="2056809"/>
                  <a:pt x="4255926" y="2188526"/>
                </a:cubicBezTo>
                <a:cubicBezTo>
                  <a:pt x="4027786" y="2320243"/>
                  <a:pt x="3736063" y="2242077"/>
                  <a:pt x="3604346" y="2013936"/>
                </a:cubicBezTo>
                <a:cubicBezTo>
                  <a:pt x="3472629" y="1785795"/>
                  <a:pt x="3550795" y="1494072"/>
                  <a:pt x="3778936" y="1362354"/>
                </a:cubicBezTo>
                <a:cubicBezTo>
                  <a:pt x="3864489" y="1312961"/>
                  <a:pt x="3958983" y="1293081"/>
                  <a:pt x="4050627" y="1299558"/>
                </a:cubicBezTo>
                <a:close/>
                <a:moveTo>
                  <a:pt x="0" y="0"/>
                </a:moveTo>
                <a:lnTo>
                  <a:pt x="4529097" y="0"/>
                </a:lnTo>
                <a:lnTo>
                  <a:pt x="4535843" y="25325"/>
                </a:lnTo>
                <a:cubicBezTo>
                  <a:pt x="4577827" y="236829"/>
                  <a:pt x="4554212" y="469368"/>
                  <a:pt x="4455678" y="653481"/>
                </a:cubicBezTo>
                <a:cubicBezTo>
                  <a:pt x="4164647" y="1195940"/>
                  <a:pt x="3380292" y="1016671"/>
                  <a:pt x="3195624" y="1499039"/>
                </a:cubicBezTo>
                <a:cubicBezTo>
                  <a:pt x="3085299" y="1787251"/>
                  <a:pt x="3249922" y="2150579"/>
                  <a:pt x="3415345" y="2343771"/>
                </a:cubicBezTo>
                <a:cubicBezTo>
                  <a:pt x="3730352" y="2711637"/>
                  <a:pt x="4109235" y="2582455"/>
                  <a:pt x="4278226" y="2903986"/>
                </a:cubicBezTo>
                <a:cubicBezTo>
                  <a:pt x="4403695" y="3142877"/>
                  <a:pt x="4345693" y="3502422"/>
                  <a:pt x="4130404" y="3699883"/>
                </a:cubicBezTo>
                <a:cubicBezTo>
                  <a:pt x="4100325" y="3727426"/>
                  <a:pt x="4067350" y="3751612"/>
                  <a:pt x="4031968" y="3772040"/>
                </a:cubicBezTo>
                <a:lnTo>
                  <a:pt x="4032420" y="3772617"/>
                </a:lnTo>
                <a:cubicBezTo>
                  <a:pt x="3793984" y="3910280"/>
                  <a:pt x="3505752" y="3844510"/>
                  <a:pt x="3416625" y="3824122"/>
                </a:cubicBezTo>
                <a:cubicBezTo>
                  <a:pt x="2995274" y="3727921"/>
                  <a:pt x="3032247" y="3290470"/>
                  <a:pt x="2588044" y="3037308"/>
                </a:cubicBezTo>
                <a:cubicBezTo>
                  <a:pt x="2556864" y="3019388"/>
                  <a:pt x="2172127" y="2807209"/>
                  <a:pt x="1736592" y="2894261"/>
                </a:cubicBezTo>
                <a:cubicBezTo>
                  <a:pt x="1113560" y="3018675"/>
                  <a:pt x="1064951" y="3619108"/>
                  <a:pt x="526796" y="3679193"/>
                </a:cubicBezTo>
                <a:cubicBezTo>
                  <a:pt x="356708" y="3698182"/>
                  <a:pt x="171807" y="3659418"/>
                  <a:pt x="8401" y="3579745"/>
                </a:cubicBezTo>
                <a:lnTo>
                  <a:pt x="0" y="3574962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985351-B9A2-1646-117C-62A8AA1E12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1" b="70"/>
          <a:stretch/>
        </p:blipFill>
        <p:spPr>
          <a:xfrm>
            <a:off x="20" y="4166491"/>
            <a:ext cx="4846788" cy="2691517"/>
          </a:xfrm>
          <a:custGeom>
            <a:avLst/>
            <a:gdLst/>
            <a:ahLst/>
            <a:cxnLst/>
            <a:rect l="l" t="t" r="r" b="b"/>
            <a:pathLst>
              <a:path w="4846808" h="2691517">
                <a:moveTo>
                  <a:pt x="3790622" y="193875"/>
                </a:moveTo>
                <a:cubicBezTo>
                  <a:pt x="3977195" y="193875"/>
                  <a:pt x="4128443" y="345123"/>
                  <a:pt x="4128443" y="531697"/>
                </a:cubicBezTo>
                <a:cubicBezTo>
                  <a:pt x="4128443" y="718271"/>
                  <a:pt x="3977195" y="869519"/>
                  <a:pt x="3790622" y="869519"/>
                </a:cubicBezTo>
                <a:cubicBezTo>
                  <a:pt x="3604048" y="869519"/>
                  <a:pt x="3452800" y="718271"/>
                  <a:pt x="3452800" y="531697"/>
                </a:cubicBezTo>
                <a:cubicBezTo>
                  <a:pt x="3452800" y="345123"/>
                  <a:pt x="3604048" y="193875"/>
                  <a:pt x="3790622" y="193875"/>
                </a:cubicBezTo>
                <a:close/>
                <a:moveTo>
                  <a:pt x="241501" y="20115"/>
                </a:moveTo>
                <a:cubicBezTo>
                  <a:pt x="664320" y="9193"/>
                  <a:pt x="934048" y="592039"/>
                  <a:pt x="1452702" y="512336"/>
                </a:cubicBezTo>
                <a:cubicBezTo>
                  <a:pt x="1776209" y="462675"/>
                  <a:pt x="1785905" y="217628"/>
                  <a:pt x="2166743" y="173053"/>
                </a:cubicBezTo>
                <a:cubicBezTo>
                  <a:pt x="2448597" y="140179"/>
                  <a:pt x="2699919" y="123117"/>
                  <a:pt x="2927667" y="334305"/>
                </a:cubicBezTo>
                <a:cubicBezTo>
                  <a:pt x="3232349" y="616746"/>
                  <a:pt x="3192853" y="1001226"/>
                  <a:pt x="3447751" y="1144546"/>
                </a:cubicBezTo>
                <a:cubicBezTo>
                  <a:pt x="3754927" y="1317256"/>
                  <a:pt x="4032222" y="977743"/>
                  <a:pt x="4400692" y="1141158"/>
                </a:cubicBezTo>
                <a:cubicBezTo>
                  <a:pt x="4640908" y="1247889"/>
                  <a:pt x="4837655" y="1532425"/>
                  <a:pt x="4846517" y="1807517"/>
                </a:cubicBezTo>
                <a:cubicBezTo>
                  <a:pt x="4857756" y="2167864"/>
                  <a:pt x="4540863" y="2370673"/>
                  <a:pt x="4380774" y="2608799"/>
                </a:cubicBezTo>
                <a:lnTo>
                  <a:pt x="4335304" y="2691517"/>
                </a:lnTo>
                <a:lnTo>
                  <a:pt x="0" y="2691517"/>
                </a:lnTo>
                <a:lnTo>
                  <a:pt x="0" y="93864"/>
                </a:lnTo>
                <a:lnTo>
                  <a:pt x="47945" y="66300"/>
                </a:lnTo>
                <a:cubicBezTo>
                  <a:pt x="82472" y="50580"/>
                  <a:pt x="118165" y="38475"/>
                  <a:pt x="154777" y="30588"/>
                </a:cubicBezTo>
                <a:cubicBezTo>
                  <a:pt x="184445" y="24209"/>
                  <a:pt x="213313" y="20842"/>
                  <a:pt x="241501" y="20115"/>
                </a:cubicBezTo>
                <a:close/>
                <a:moveTo>
                  <a:pt x="1352042" y="0"/>
                </a:moveTo>
                <a:cubicBezTo>
                  <a:pt x="1459116" y="0"/>
                  <a:pt x="1545917" y="86801"/>
                  <a:pt x="1545917" y="193875"/>
                </a:cubicBezTo>
                <a:cubicBezTo>
                  <a:pt x="1545917" y="300950"/>
                  <a:pt x="1459116" y="387751"/>
                  <a:pt x="1352042" y="387751"/>
                </a:cubicBezTo>
                <a:cubicBezTo>
                  <a:pt x="1244968" y="387751"/>
                  <a:pt x="1158167" y="300950"/>
                  <a:pt x="1158167" y="193875"/>
                </a:cubicBezTo>
                <a:cubicBezTo>
                  <a:pt x="1158167" y="86801"/>
                  <a:pt x="1244968" y="0"/>
                  <a:pt x="1352042" y="0"/>
                </a:cubicBezTo>
                <a:close/>
              </a:path>
            </a:pathLst>
          </a:cu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796A61D-6873-683D-6448-D122A72B2A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2203" y="2735229"/>
            <a:ext cx="6318636" cy="310835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Predicting the wine ratings based on prices, body, and acidity.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By: Paul Montecinos</a:t>
            </a:r>
          </a:p>
        </p:txBody>
      </p:sp>
    </p:spTree>
    <p:extLst>
      <p:ext uri="{BB962C8B-B14F-4D97-AF65-F5344CB8AC3E}">
        <p14:creationId xmlns:p14="http://schemas.microsoft.com/office/powerpoint/2010/main" val="2169247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6ADA084-C86B-4F3C-8077-6A8999CC4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C15B8D-4734-28D3-E56C-8A0BFE702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552782"/>
            <a:ext cx="4606456" cy="1154711"/>
          </a:xfrm>
        </p:spPr>
        <p:txBody>
          <a:bodyPr>
            <a:normAutofit/>
          </a:bodyPr>
          <a:lstStyle/>
          <a:p>
            <a:r>
              <a:rPr lang="en-US" sz="4100"/>
              <a:t>Spanish Wineries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E83C6-5C6E-36E9-C162-3F38A5B49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198" y="2038574"/>
            <a:ext cx="5053703" cy="4448287"/>
          </a:xfrm>
        </p:spPr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Vineyards across Spain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Determining what qualities of wines receive the best ratings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Characteristics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dirty="0"/>
              <a:t>Red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dirty="0"/>
              <a:t>White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dirty="0"/>
              <a:t>Sparkling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dirty="0"/>
              <a:t>Body/Acidity</a:t>
            </a:r>
          </a:p>
        </p:txBody>
      </p:sp>
      <p:pic>
        <p:nvPicPr>
          <p:cNvPr id="5" name="Picture 4" descr="A picture containing wine, container, glass&#10;&#10;Description automatically generated">
            <a:extLst>
              <a:ext uri="{FF2B5EF4-FFF2-40B4-BE49-F238E27FC236}">
                <a16:creationId xmlns:a16="http://schemas.microsoft.com/office/drawing/2014/main" id="{F21443F0-2121-A5C4-3053-5005AF56B9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03" r="26703"/>
          <a:stretch/>
        </p:blipFill>
        <p:spPr>
          <a:xfrm>
            <a:off x="5879198" y="490264"/>
            <a:ext cx="6312802" cy="6367736"/>
          </a:xfrm>
          <a:custGeom>
            <a:avLst/>
            <a:gdLst/>
            <a:ahLst/>
            <a:cxnLst/>
            <a:rect l="l" t="t" r="r" b="b"/>
            <a:pathLst>
              <a:path w="6312802" h="6367736">
                <a:moveTo>
                  <a:pt x="789715" y="708127"/>
                </a:moveTo>
                <a:cubicBezTo>
                  <a:pt x="845978" y="711650"/>
                  <a:pt x="901296" y="724302"/>
                  <a:pt x="953475" y="745602"/>
                </a:cubicBezTo>
                <a:cubicBezTo>
                  <a:pt x="1173612" y="834890"/>
                  <a:pt x="1309905" y="1073925"/>
                  <a:pt x="1278834" y="1315681"/>
                </a:cubicBezTo>
                <a:cubicBezTo>
                  <a:pt x="1233750" y="1669869"/>
                  <a:pt x="880524" y="1881517"/>
                  <a:pt x="560369" y="1747304"/>
                </a:cubicBezTo>
                <a:cubicBezTo>
                  <a:pt x="338151" y="1654256"/>
                  <a:pt x="204742" y="1408974"/>
                  <a:pt x="242538" y="1164574"/>
                </a:cubicBezTo>
                <a:cubicBezTo>
                  <a:pt x="286421" y="880774"/>
                  <a:pt x="529219" y="692590"/>
                  <a:pt x="789715" y="708127"/>
                </a:cubicBezTo>
                <a:close/>
                <a:moveTo>
                  <a:pt x="2877121" y="364348"/>
                </a:moveTo>
                <a:cubicBezTo>
                  <a:pt x="2901561" y="365790"/>
                  <a:pt x="2925601" y="371235"/>
                  <a:pt x="2948310" y="380363"/>
                </a:cubicBezTo>
                <a:cubicBezTo>
                  <a:pt x="3044405" y="419202"/>
                  <a:pt x="3103503" y="523063"/>
                  <a:pt x="3089970" y="628607"/>
                </a:cubicBezTo>
                <a:cubicBezTo>
                  <a:pt x="3070190" y="782758"/>
                  <a:pt x="2916600" y="874848"/>
                  <a:pt x="2777343" y="816472"/>
                </a:cubicBezTo>
                <a:cubicBezTo>
                  <a:pt x="2680608" y="775952"/>
                  <a:pt x="2622552" y="669287"/>
                  <a:pt x="2639048" y="562863"/>
                </a:cubicBezTo>
                <a:cubicBezTo>
                  <a:pt x="2658106" y="439382"/>
                  <a:pt x="2763810" y="357542"/>
                  <a:pt x="2877121" y="364348"/>
                </a:cubicBezTo>
                <a:close/>
                <a:moveTo>
                  <a:pt x="5725514" y="29060"/>
                </a:moveTo>
                <a:lnTo>
                  <a:pt x="5748657" y="29701"/>
                </a:lnTo>
                <a:cubicBezTo>
                  <a:pt x="5935681" y="36387"/>
                  <a:pt x="6081789" y="65616"/>
                  <a:pt x="6194082" y="113315"/>
                </a:cubicBezTo>
                <a:lnTo>
                  <a:pt x="6312802" y="183322"/>
                </a:lnTo>
                <a:lnTo>
                  <a:pt x="6312802" y="6367736"/>
                </a:lnTo>
                <a:lnTo>
                  <a:pt x="3171877" y="6367736"/>
                </a:lnTo>
                <a:lnTo>
                  <a:pt x="3171635" y="6367591"/>
                </a:lnTo>
                <a:lnTo>
                  <a:pt x="2683232" y="6367591"/>
                </a:lnTo>
                <a:lnTo>
                  <a:pt x="2683031" y="6367736"/>
                </a:lnTo>
                <a:lnTo>
                  <a:pt x="1006759" y="6367736"/>
                </a:lnTo>
                <a:lnTo>
                  <a:pt x="1017798" y="6253705"/>
                </a:lnTo>
                <a:cubicBezTo>
                  <a:pt x="1043303" y="6019815"/>
                  <a:pt x="1065826" y="5776617"/>
                  <a:pt x="897420" y="5565130"/>
                </a:cubicBezTo>
                <a:cubicBezTo>
                  <a:pt x="700507" y="5318087"/>
                  <a:pt x="491822" y="5428997"/>
                  <a:pt x="271526" y="5130943"/>
                </a:cubicBezTo>
                <a:cubicBezTo>
                  <a:pt x="108646" y="4910648"/>
                  <a:pt x="-26366" y="4708290"/>
                  <a:pt x="39940" y="4415201"/>
                </a:cubicBezTo>
                <a:cubicBezTo>
                  <a:pt x="128666" y="4023216"/>
                  <a:pt x="467878" y="3870268"/>
                  <a:pt x="464356" y="3587268"/>
                </a:cubicBezTo>
                <a:cubicBezTo>
                  <a:pt x="460351" y="3247094"/>
                  <a:pt x="43943" y="3178950"/>
                  <a:pt x="3183" y="2791128"/>
                </a:cubicBezTo>
                <a:cubicBezTo>
                  <a:pt x="-23403" y="2538162"/>
                  <a:pt x="118896" y="2235225"/>
                  <a:pt x="343758" y="2095087"/>
                </a:cubicBezTo>
                <a:cubicBezTo>
                  <a:pt x="758163" y="1836512"/>
                  <a:pt x="1225342" y="2272862"/>
                  <a:pt x="1543093" y="2013487"/>
                </a:cubicBezTo>
                <a:cubicBezTo>
                  <a:pt x="1732879" y="1858534"/>
                  <a:pt x="1763790" y="1542064"/>
                  <a:pt x="1726873" y="1342749"/>
                </a:cubicBezTo>
                <a:cubicBezTo>
                  <a:pt x="1656484" y="963255"/>
                  <a:pt x="1345299" y="901114"/>
                  <a:pt x="1356831" y="612032"/>
                </a:cubicBezTo>
                <a:cubicBezTo>
                  <a:pt x="1365319" y="397180"/>
                  <a:pt x="1547578" y="171600"/>
                  <a:pt x="1773239" y="121551"/>
                </a:cubicBezTo>
                <a:cubicBezTo>
                  <a:pt x="1804789" y="114503"/>
                  <a:pt x="1837013" y="110980"/>
                  <a:pt x="1869333" y="110980"/>
                </a:cubicBezTo>
                <a:cubicBezTo>
                  <a:pt x="2087466" y="110980"/>
                  <a:pt x="2259155" y="271137"/>
                  <a:pt x="2312167" y="320866"/>
                </a:cubicBezTo>
                <a:cubicBezTo>
                  <a:pt x="2563133" y="555255"/>
                  <a:pt x="2364538" y="842498"/>
                  <a:pt x="2568899" y="1194363"/>
                </a:cubicBezTo>
                <a:cubicBezTo>
                  <a:pt x="2600650" y="1246494"/>
                  <a:pt x="2637078" y="1295662"/>
                  <a:pt x="2677726" y="1341226"/>
                </a:cubicBezTo>
                <a:cubicBezTo>
                  <a:pt x="2757804" y="1432276"/>
                  <a:pt x="2906990" y="1416261"/>
                  <a:pt x="2964327" y="1310316"/>
                </a:cubicBezTo>
                <a:cubicBezTo>
                  <a:pt x="3059059" y="1135183"/>
                  <a:pt x="3149628" y="938831"/>
                  <a:pt x="3333248" y="887741"/>
                </a:cubicBezTo>
                <a:cubicBezTo>
                  <a:pt x="3690239" y="788365"/>
                  <a:pt x="3902767" y="1378543"/>
                  <a:pt x="4272730" y="1307994"/>
                </a:cubicBezTo>
                <a:cubicBezTo>
                  <a:pt x="4426320" y="1278686"/>
                  <a:pt x="4515368" y="1152802"/>
                  <a:pt x="4596327" y="996810"/>
                </a:cubicBezTo>
                <a:cubicBezTo>
                  <a:pt x="4618829" y="953326"/>
                  <a:pt x="4640770" y="907521"/>
                  <a:pt x="4663272" y="860676"/>
                </a:cubicBezTo>
                <a:cubicBezTo>
                  <a:pt x="4732781" y="613153"/>
                  <a:pt x="4835282" y="115946"/>
                  <a:pt x="5572324" y="40189"/>
                </a:cubicBezTo>
                <a:cubicBezTo>
                  <a:pt x="5622910" y="31543"/>
                  <a:pt x="5674208" y="27859"/>
                  <a:pt x="5725514" y="29060"/>
                </a:cubicBezTo>
                <a:close/>
                <a:moveTo>
                  <a:pt x="4169348" y="793"/>
                </a:moveTo>
                <a:cubicBezTo>
                  <a:pt x="4219966" y="3995"/>
                  <a:pt x="4269734" y="15368"/>
                  <a:pt x="4316693" y="34505"/>
                </a:cubicBezTo>
                <a:cubicBezTo>
                  <a:pt x="4514808" y="114584"/>
                  <a:pt x="4637488" y="329676"/>
                  <a:pt x="4609540" y="547569"/>
                </a:cubicBezTo>
                <a:cubicBezTo>
                  <a:pt x="4568620" y="865801"/>
                  <a:pt x="4251108" y="1055907"/>
                  <a:pt x="3962986" y="935790"/>
                </a:cubicBezTo>
                <a:cubicBezTo>
                  <a:pt x="3762790" y="852028"/>
                  <a:pt x="3642672" y="631491"/>
                  <a:pt x="3676946" y="411355"/>
                </a:cubicBezTo>
                <a:cubicBezTo>
                  <a:pt x="3716424" y="155985"/>
                  <a:pt x="3934959" y="-13061"/>
                  <a:pt x="4169348" y="79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66839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87C4FDF-D217-4821-A221-1C752E3F3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2C75CB5-D62C-410A-9B85-22367B689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B23D5574-8E19-4607-A618-0678D0EBD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8177" y="0"/>
            <a:ext cx="7360775" cy="6858000"/>
          </a:xfrm>
          <a:custGeom>
            <a:avLst/>
            <a:gdLst>
              <a:gd name="connsiteX0" fmla="*/ 615190 w 7360775"/>
              <a:gd name="connsiteY0" fmla="*/ 3536635 h 6858000"/>
              <a:gd name="connsiteX1" fmla="*/ 1124778 w 7360775"/>
              <a:gd name="connsiteY1" fmla="*/ 4046223 h 6858000"/>
              <a:gd name="connsiteX2" fmla="*/ 615190 w 7360775"/>
              <a:gd name="connsiteY2" fmla="*/ 4555811 h 6858000"/>
              <a:gd name="connsiteX3" fmla="*/ 105602 w 7360775"/>
              <a:gd name="connsiteY3" fmla="*/ 4046223 h 6858000"/>
              <a:gd name="connsiteX4" fmla="*/ 615190 w 7360775"/>
              <a:gd name="connsiteY4" fmla="*/ 3536635 h 6858000"/>
              <a:gd name="connsiteX5" fmla="*/ 1497780 w 7360775"/>
              <a:gd name="connsiteY5" fmla="*/ 0 h 6858000"/>
              <a:gd name="connsiteX6" fmla="*/ 1997377 w 7360775"/>
              <a:gd name="connsiteY6" fmla="*/ 0 h 6858000"/>
              <a:gd name="connsiteX7" fmla="*/ 5164844 w 7360775"/>
              <a:gd name="connsiteY7" fmla="*/ 0 h 6858000"/>
              <a:gd name="connsiteX8" fmla="*/ 5726653 w 7360775"/>
              <a:gd name="connsiteY8" fmla="*/ 0 h 6858000"/>
              <a:gd name="connsiteX9" fmla="*/ 7360775 w 7360775"/>
              <a:gd name="connsiteY9" fmla="*/ 0 h 6858000"/>
              <a:gd name="connsiteX10" fmla="*/ 7360775 w 7360775"/>
              <a:gd name="connsiteY10" fmla="*/ 6858000 h 6858000"/>
              <a:gd name="connsiteX11" fmla="*/ 5726653 w 7360775"/>
              <a:gd name="connsiteY11" fmla="*/ 6858000 h 6858000"/>
              <a:gd name="connsiteX12" fmla="*/ 1997377 w 7360775"/>
              <a:gd name="connsiteY12" fmla="*/ 6858000 h 6858000"/>
              <a:gd name="connsiteX13" fmla="*/ 311757 w 7360775"/>
              <a:gd name="connsiteY13" fmla="*/ 6858000 h 6858000"/>
              <a:gd name="connsiteX14" fmla="*/ 314130 w 7360775"/>
              <a:gd name="connsiteY14" fmla="*/ 6707670 h 6858000"/>
              <a:gd name="connsiteX15" fmla="*/ 599702 w 7360775"/>
              <a:gd name="connsiteY15" fmla="*/ 5670858 h 6858000"/>
              <a:gd name="connsiteX16" fmla="*/ 1211433 w 7360775"/>
              <a:gd name="connsiteY16" fmla="*/ 4641255 h 6858000"/>
              <a:gd name="connsiteX17" fmla="*/ 1053041 w 7360775"/>
              <a:gd name="connsiteY17" fmla="*/ 3164269 h 6858000"/>
              <a:gd name="connsiteX18" fmla="*/ 607048 w 7360775"/>
              <a:gd name="connsiteY18" fmla="*/ 2589405 h 6858000"/>
              <a:gd name="connsiteX19" fmla="*/ 1054915 w 7360775"/>
              <a:gd name="connsiteY19" fmla="*/ 1068099 h 6858000"/>
              <a:gd name="connsiteX20" fmla="*/ 1502877 w 7360775"/>
              <a:gd name="connsiteY20" fmla="*/ 419995 h 6858000"/>
              <a:gd name="connsiteX21" fmla="*/ 1505904 w 7360775"/>
              <a:gd name="connsiteY21" fmla="*/ 184996 h 6858000"/>
              <a:gd name="connsiteX22" fmla="*/ 14543 w 7360775"/>
              <a:gd name="connsiteY22" fmla="*/ 0 h 6858000"/>
              <a:gd name="connsiteX23" fmla="*/ 879351 w 7360775"/>
              <a:gd name="connsiteY23" fmla="*/ 0 h 6858000"/>
              <a:gd name="connsiteX24" fmla="*/ 892053 w 7360775"/>
              <a:gd name="connsiteY24" fmla="*/ 78052 h 6858000"/>
              <a:gd name="connsiteX25" fmla="*/ 561940 w 7360775"/>
              <a:gd name="connsiteY25" fmla="*/ 535443 h 6858000"/>
              <a:gd name="connsiteX26" fmla="*/ 15319 w 7360775"/>
              <a:gd name="connsiteY26" fmla="*/ 219852 h 6858000"/>
              <a:gd name="connsiteX27" fmla="*/ 4234 w 7360775"/>
              <a:gd name="connsiteY27" fmla="*/ 4296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7360775" h="6858000">
                <a:moveTo>
                  <a:pt x="615190" y="3536635"/>
                </a:moveTo>
                <a:cubicBezTo>
                  <a:pt x="896628" y="3536635"/>
                  <a:pt x="1124778" y="3764785"/>
                  <a:pt x="1124778" y="4046223"/>
                </a:cubicBezTo>
                <a:cubicBezTo>
                  <a:pt x="1124778" y="4327661"/>
                  <a:pt x="896628" y="4555811"/>
                  <a:pt x="615190" y="4555811"/>
                </a:cubicBezTo>
                <a:cubicBezTo>
                  <a:pt x="333752" y="4555811"/>
                  <a:pt x="105602" y="4327661"/>
                  <a:pt x="105602" y="4046223"/>
                </a:cubicBezTo>
                <a:cubicBezTo>
                  <a:pt x="105602" y="3764785"/>
                  <a:pt x="333752" y="3536635"/>
                  <a:pt x="615190" y="3536635"/>
                </a:cubicBezTo>
                <a:close/>
                <a:moveTo>
                  <a:pt x="1497780" y="0"/>
                </a:moveTo>
                <a:lnTo>
                  <a:pt x="1997377" y="0"/>
                </a:lnTo>
                <a:lnTo>
                  <a:pt x="5164844" y="0"/>
                </a:lnTo>
                <a:lnTo>
                  <a:pt x="5726653" y="0"/>
                </a:lnTo>
                <a:lnTo>
                  <a:pt x="7360775" y="0"/>
                </a:lnTo>
                <a:lnTo>
                  <a:pt x="7360775" y="6858000"/>
                </a:lnTo>
                <a:lnTo>
                  <a:pt x="5726653" y="6858000"/>
                </a:lnTo>
                <a:lnTo>
                  <a:pt x="1997377" y="6858000"/>
                </a:lnTo>
                <a:lnTo>
                  <a:pt x="311757" y="6858000"/>
                </a:lnTo>
                <a:lnTo>
                  <a:pt x="314130" y="6707670"/>
                </a:lnTo>
                <a:cubicBezTo>
                  <a:pt x="335132" y="6366409"/>
                  <a:pt x="433651" y="6019042"/>
                  <a:pt x="599702" y="5670858"/>
                </a:cubicBezTo>
                <a:cubicBezTo>
                  <a:pt x="770257" y="5311556"/>
                  <a:pt x="1010813" y="4986832"/>
                  <a:pt x="1211433" y="4641255"/>
                </a:cubicBezTo>
                <a:cubicBezTo>
                  <a:pt x="1493036" y="4154456"/>
                  <a:pt x="1511835" y="3622744"/>
                  <a:pt x="1053041" y="3164269"/>
                </a:cubicBezTo>
                <a:cubicBezTo>
                  <a:pt x="881977" y="2993264"/>
                  <a:pt x="700422" y="2805523"/>
                  <a:pt x="607048" y="2589405"/>
                </a:cubicBezTo>
                <a:cubicBezTo>
                  <a:pt x="366279" y="2032158"/>
                  <a:pt x="541125" y="1508061"/>
                  <a:pt x="1054915" y="1068099"/>
                </a:cubicBezTo>
                <a:cubicBezTo>
                  <a:pt x="1261027" y="891535"/>
                  <a:pt x="1489688" y="709488"/>
                  <a:pt x="1502877" y="419995"/>
                </a:cubicBezTo>
                <a:cubicBezTo>
                  <a:pt x="1506389" y="341910"/>
                  <a:pt x="1507262" y="263520"/>
                  <a:pt x="1505904" y="184996"/>
                </a:cubicBezTo>
                <a:close/>
                <a:moveTo>
                  <a:pt x="14543" y="0"/>
                </a:moveTo>
                <a:lnTo>
                  <a:pt x="879351" y="0"/>
                </a:lnTo>
                <a:lnTo>
                  <a:pt x="892053" y="78052"/>
                </a:lnTo>
                <a:cubicBezTo>
                  <a:pt x="904492" y="285271"/>
                  <a:pt x="770271" y="479621"/>
                  <a:pt x="561940" y="535443"/>
                </a:cubicBezTo>
                <a:cubicBezTo>
                  <a:pt x="323846" y="599240"/>
                  <a:pt x="79116" y="457945"/>
                  <a:pt x="15319" y="219852"/>
                </a:cubicBezTo>
                <a:cubicBezTo>
                  <a:pt x="-631" y="160329"/>
                  <a:pt x="-3762" y="100391"/>
                  <a:pt x="4234" y="429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B6E446-6362-B8E2-D9D5-E674CCC9A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15" y="12390"/>
            <a:ext cx="7611507" cy="11045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i="1" dirty="0">
                <a:latin typeface="Avenir Next LT Pro (Body)"/>
              </a:rPr>
              <a:t>Acidity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215EF-6D6E-59E3-A6A1-333F8B493F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4874150"/>
            <a:ext cx="5342879" cy="126858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 </a:t>
            </a:r>
            <a:endParaRPr lang="en-US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D76A4F7D-E2F0-81D0-B22E-D72AB9B47F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6" y="1815152"/>
            <a:ext cx="7650326" cy="5002227"/>
          </a:xfrm>
          <a:prstGeom prst="rect">
            <a:avLst/>
          </a:prstGeom>
        </p:spPr>
      </p:pic>
      <p:pic>
        <p:nvPicPr>
          <p:cNvPr id="13" name="Picture 12" descr="A picture containing text, indoor, bottle, shelf&#10;&#10;Description automatically generated">
            <a:extLst>
              <a:ext uri="{FF2B5EF4-FFF2-40B4-BE49-F238E27FC236}">
                <a16:creationId xmlns:a16="http://schemas.microsoft.com/office/drawing/2014/main" id="{B0BE9C63-0F8E-6C1B-2ACD-83EC5935A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289" y="168001"/>
            <a:ext cx="4448796" cy="66493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D9B970C-D8FB-A94A-3E7E-FAD2839E5AF3}"/>
              </a:ext>
            </a:extLst>
          </p:cNvPr>
          <p:cNvSpPr txBox="1"/>
          <p:nvPr/>
        </p:nvSpPr>
        <p:spPr>
          <a:xfrm>
            <a:off x="41867" y="1116925"/>
            <a:ext cx="7611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crispness and drinkability.</a:t>
            </a:r>
          </a:p>
        </p:txBody>
      </p:sp>
    </p:spTree>
    <p:extLst>
      <p:ext uri="{BB962C8B-B14F-4D97-AF65-F5344CB8AC3E}">
        <p14:creationId xmlns:p14="http://schemas.microsoft.com/office/powerpoint/2010/main" val="3612922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87C4FDF-D217-4821-A221-1C752E3F3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2F2134-D8FB-4239-80C6-B2B1AFB28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B2AABF2-F4C1-45F8-BAD9-FDA7D9C0C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56630" y="4160168"/>
            <a:ext cx="2832322" cy="2697833"/>
          </a:xfrm>
          <a:custGeom>
            <a:avLst/>
            <a:gdLst>
              <a:gd name="connsiteX0" fmla="*/ 638993 w 2832322"/>
              <a:gd name="connsiteY0" fmla="*/ 1429605 h 2697833"/>
              <a:gd name="connsiteX1" fmla="*/ 798503 w 2832322"/>
              <a:gd name="connsiteY1" fmla="*/ 1509001 h 2697833"/>
              <a:gd name="connsiteX2" fmla="*/ 739507 w 2832322"/>
              <a:gd name="connsiteY2" fmla="*/ 1729178 h 2697833"/>
              <a:gd name="connsiteX3" fmla="*/ 519329 w 2832322"/>
              <a:gd name="connsiteY3" fmla="*/ 1670181 h 2697833"/>
              <a:gd name="connsiteX4" fmla="*/ 578327 w 2832322"/>
              <a:gd name="connsiteY4" fmla="*/ 1450005 h 2697833"/>
              <a:gd name="connsiteX5" fmla="*/ 638993 w 2832322"/>
              <a:gd name="connsiteY5" fmla="*/ 1429605 h 2697833"/>
              <a:gd name="connsiteX6" fmla="*/ 1252193 w 2832322"/>
              <a:gd name="connsiteY6" fmla="*/ 835524 h 2697833"/>
              <a:gd name="connsiteX7" fmla="*/ 1511699 w 2832322"/>
              <a:gd name="connsiteY7" fmla="*/ 997686 h 2697833"/>
              <a:gd name="connsiteX8" fmla="*/ 1392436 w 2832322"/>
              <a:gd name="connsiteY8" fmla="*/ 1442788 h 2697833"/>
              <a:gd name="connsiteX9" fmla="*/ 947333 w 2832322"/>
              <a:gd name="connsiteY9" fmla="*/ 1323523 h 2697833"/>
              <a:gd name="connsiteX10" fmla="*/ 1066598 w 2832322"/>
              <a:gd name="connsiteY10" fmla="*/ 878421 h 2697833"/>
              <a:gd name="connsiteX11" fmla="*/ 1252193 w 2832322"/>
              <a:gd name="connsiteY11" fmla="*/ 835524 h 2697833"/>
              <a:gd name="connsiteX12" fmla="*/ 2832322 w 2832322"/>
              <a:gd name="connsiteY12" fmla="*/ 0 h 2697833"/>
              <a:gd name="connsiteX13" fmla="*/ 2832322 w 2832322"/>
              <a:gd name="connsiteY13" fmla="*/ 2697833 h 2697833"/>
              <a:gd name="connsiteX14" fmla="*/ 0 w 2832322"/>
              <a:gd name="connsiteY14" fmla="*/ 2697833 h 2697833"/>
              <a:gd name="connsiteX15" fmla="*/ 12966 w 2832322"/>
              <a:gd name="connsiteY15" fmla="*/ 2631781 h 2697833"/>
              <a:gd name="connsiteX16" fmla="*/ 1052443 w 2832322"/>
              <a:gd name="connsiteY16" fmla="*/ 1806313 h 2697833"/>
              <a:gd name="connsiteX17" fmla="*/ 1721430 w 2832322"/>
              <a:gd name="connsiteY17" fmla="*/ 1489397 h 2697833"/>
              <a:gd name="connsiteX18" fmla="*/ 2115839 w 2832322"/>
              <a:gd name="connsiteY18" fmla="*/ 696540 h 2697833"/>
              <a:gd name="connsiteX19" fmla="*/ 2590689 w 2832322"/>
              <a:gd name="connsiteY19" fmla="*/ 99461 h 2697833"/>
              <a:gd name="connsiteX20" fmla="*/ 2730434 w 2832322"/>
              <a:gd name="connsiteY20" fmla="*/ 32840 h 2697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832322" h="2697833">
                <a:moveTo>
                  <a:pt x="638993" y="1429605"/>
                </a:moveTo>
                <a:cubicBezTo>
                  <a:pt x="701328" y="1421871"/>
                  <a:pt x="765121" y="1451183"/>
                  <a:pt x="798503" y="1509001"/>
                </a:cubicBezTo>
                <a:cubicBezTo>
                  <a:pt x="843012" y="1586093"/>
                  <a:pt x="816599" y="1684670"/>
                  <a:pt x="739507" y="1729178"/>
                </a:cubicBezTo>
                <a:cubicBezTo>
                  <a:pt x="662415" y="1773688"/>
                  <a:pt x="563838" y="1747275"/>
                  <a:pt x="519329" y="1670181"/>
                </a:cubicBezTo>
                <a:cubicBezTo>
                  <a:pt x="474820" y="1593091"/>
                  <a:pt x="501234" y="1494514"/>
                  <a:pt x="578327" y="1450005"/>
                </a:cubicBezTo>
                <a:cubicBezTo>
                  <a:pt x="597599" y="1438878"/>
                  <a:pt x="618215" y="1432183"/>
                  <a:pt x="638993" y="1429605"/>
                </a:cubicBezTo>
                <a:close/>
                <a:moveTo>
                  <a:pt x="1252193" y="835524"/>
                </a:moveTo>
                <a:cubicBezTo>
                  <a:pt x="1356532" y="842898"/>
                  <a:pt x="1455464" y="900282"/>
                  <a:pt x="1511699" y="997686"/>
                </a:cubicBezTo>
                <a:cubicBezTo>
                  <a:pt x="1601677" y="1153532"/>
                  <a:pt x="1548280" y="1352810"/>
                  <a:pt x="1392436" y="1442788"/>
                </a:cubicBezTo>
                <a:cubicBezTo>
                  <a:pt x="1236589" y="1532766"/>
                  <a:pt x="1037311" y="1479369"/>
                  <a:pt x="947333" y="1323523"/>
                </a:cubicBezTo>
                <a:cubicBezTo>
                  <a:pt x="857356" y="1167678"/>
                  <a:pt x="910753" y="968399"/>
                  <a:pt x="1066598" y="878421"/>
                </a:cubicBezTo>
                <a:cubicBezTo>
                  <a:pt x="1125040" y="844680"/>
                  <a:pt x="1189590" y="831101"/>
                  <a:pt x="1252193" y="835524"/>
                </a:cubicBezTo>
                <a:close/>
                <a:moveTo>
                  <a:pt x="2832322" y="0"/>
                </a:moveTo>
                <a:lnTo>
                  <a:pt x="2832322" y="2697833"/>
                </a:lnTo>
                <a:lnTo>
                  <a:pt x="0" y="2697833"/>
                </a:lnTo>
                <a:lnTo>
                  <a:pt x="12966" y="2631781"/>
                </a:lnTo>
                <a:cubicBezTo>
                  <a:pt x="140000" y="2184738"/>
                  <a:pt x="505773" y="1908362"/>
                  <a:pt x="1052443" y="1806313"/>
                </a:cubicBezTo>
                <a:cubicBezTo>
                  <a:pt x="1303109" y="1759472"/>
                  <a:pt x="1574698" y="1718763"/>
                  <a:pt x="1721430" y="1489397"/>
                </a:cubicBezTo>
                <a:cubicBezTo>
                  <a:pt x="1879597" y="1241842"/>
                  <a:pt x="2005704" y="970478"/>
                  <a:pt x="2115839" y="696540"/>
                </a:cubicBezTo>
                <a:cubicBezTo>
                  <a:pt x="2216937" y="444582"/>
                  <a:pt x="2354076" y="231931"/>
                  <a:pt x="2590689" y="99461"/>
                </a:cubicBezTo>
                <a:cubicBezTo>
                  <a:pt x="2637069" y="73498"/>
                  <a:pt x="2683655" y="51402"/>
                  <a:pt x="2730434" y="328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0CFD89-75E3-9286-1CF5-AC9595DC0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71" y="232967"/>
            <a:ext cx="11477742" cy="268043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3600" b="1" i="1" dirty="0">
                <a:latin typeface="Avenir Next LT Pro (Body)"/>
              </a:rPr>
              <a:t>Body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E640FAEC-9385-6834-7681-4C154E2E2B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7" y="1711735"/>
            <a:ext cx="8859936" cy="5073105"/>
          </a:xfrm>
          <a:prstGeom prst="rect">
            <a:avLst/>
          </a:prstGeom>
        </p:spPr>
      </p:pic>
      <p:pic>
        <p:nvPicPr>
          <p:cNvPr id="7" name="Picture 6" descr="A bottle of wine next to a glass of wine&#10;&#10;Description automatically generated">
            <a:extLst>
              <a:ext uri="{FF2B5EF4-FFF2-40B4-BE49-F238E27FC236}">
                <a16:creationId xmlns:a16="http://schemas.microsoft.com/office/drawing/2014/main" id="{BB9DF12E-BA61-93D5-DC1E-5B903CF38F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8502" y="1711734"/>
            <a:ext cx="3204381" cy="50731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39C27E-B9C4-2530-1CD4-8F67230057A8}"/>
              </a:ext>
            </a:extLst>
          </p:cNvPr>
          <p:cNvSpPr txBox="1"/>
          <p:nvPr/>
        </p:nvSpPr>
        <p:spPr>
          <a:xfrm flipH="1">
            <a:off x="928274" y="1000835"/>
            <a:ext cx="10799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Mouthfeel and weight on your palette. </a:t>
            </a:r>
          </a:p>
        </p:txBody>
      </p:sp>
    </p:spTree>
    <p:extLst>
      <p:ext uri="{BB962C8B-B14F-4D97-AF65-F5344CB8AC3E}">
        <p14:creationId xmlns:p14="http://schemas.microsoft.com/office/powerpoint/2010/main" val="985007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64E4A9-D8D0-4AE7-99BD-EFE51D6EB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FD62F46-8DC3-4EDF-BDEF-27C439C6F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336253" cy="6858001"/>
          </a:xfrm>
          <a:custGeom>
            <a:avLst/>
            <a:gdLst>
              <a:gd name="connsiteX0" fmla="*/ 5721063 w 6336253"/>
              <a:gd name="connsiteY0" fmla="*/ 3536635 h 6858001"/>
              <a:gd name="connsiteX1" fmla="*/ 6230651 w 6336253"/>
              <a:gd name="connsiteY1" fmla="*/ 4046223 h 6858001"/>
              <a:gd name="connsiteX2" fmla="*/ 5721063 w 6336253"/>
              <a:gd name="connsiteY2" fmla="*/ 4555811 h 6858001"/>
              <a:gd name="connsiteX3" fmla="*/ 5211475 w 6336253"/>
              <a:gd name="connsiteY3" fmla="*/ 4046223 h 6858001"/>
              <a:gd name="connsiteX4" fmla="*/ 5721063 w 6336253"/>
              <a:gd name="connsiteY4" fmla="*/ 3536635 h 6858001"/>
              <a:gd name="connsiteX5" fmla="*/ 5456902 w 6336253"/>
              <a:gd name="connsiteY5" fmla="*/ 0 h 6858001"/>
              <a:gd name="connsiteX6" fmla="*/ 6321710 w 6336253"/>
              <a:gd name="connsiteY6" fmla="*/ 0 h 6858001"/>
              <a:gd name="connsiteX7" fmla="*/ 6332019 w 6336253"/>
              <a:gd name="connsiteY7" fmla="*/ 42969 h 6858001"/>
              <a:gd name="connsiteX8" fmla="*/ 6320934 w 6336253"/>
              <a:gd name="connsiteY8" fmla="*/ 219852 h 6858001"/>
              <a:gd name="connsiteX9" fmla="*/ 5774313 w 6336253"/>
              <a:gd name="connsiteY9" fmla="*/ 535443 h 6858001"/>
              <a:gd name="connsiteX10" fmla="*/ 5444200 w 6336253"/>
              <a:gd name="connsiteY10" fmla="*/ 78052 h 6858001"/>
              <a:gd name="connsiteX11" fmla="*/ 609600 w 6336253"/>
              <a:gd name="connsiteY11" fmla="*/ 0 h 6858001"/>
              <a:gd name="connsiteX12" fmla="*/ 1171409 w 6336253"/>
              <a:gd name="connsiteY12" fmla="*/ 0 h 6858001"/>
              <a:gd name="connsiteX13" fmla="*/ 4838473 w 6336253"/>
              <a:gd name="connsiteY13" fmla="*/ 0 h 6858001"/>
              <a:gd name="connsiteX14" fmla="*/ 4830349 w 6336253"/>
              <a:gd name="connsiteY14" fmla="*/ 184996 h 6858001"/>
              <a:gd name="connsiteX15" fmla="*/ 4833376 w 6336253"/>
              <a:gd name="connsiteY15" fmla="*/ 419995 h 6858001"/>
              <a:gd name="connsiteX16" fmla="*/ 5281338 w 6336253"/>
              <a:gd name="connsiteY16" fmla="*/ 1068099 h 6858001"/>
              <a:gd name="connsiteX17" fmla="*/ 5729205 w 6336253"/>
              <a:gd name="connsiteY17" fmla="*/ 2589405 h 6858001"/>
              <a:gd name="connsiteX18" fmla="*/ 5283212 w 6336253"/>
              <a:gd name="connsiteY18" fmla="*/ 3164269 h 6858001"/>
              <a:gd name="connsiteX19" fmla="*/ 5124820 w 6336253"/>
              <a:gd name="connsiteY19" fmla="*/ 4641255 h 6858001"/>
              <a:gd name="connsiteX20" fmla="*/ 5736551 w 6336253"/>
              <a:gd name="connsiteY20" fmla="*/ 5670858 h 6858001"/>
              <a:gd name="connsiteX21" fmla="*/ 6022123 w 6336253"/>
              <a:gd name="connsiteY21" fmla="*/ 6707670 h 6858001"/>
              <a:gd name="connsiteX22" fmla="*/ 6024496 w 6336253"/>
              <a:gd name="connsiteY22" fmla="*/ 6858000 h 6858001"/>
              <a:gd name="connsiteX23" fmla="*/ 2242268 w 6336253"/>
              <a:gd name="connsiteY23" fmla="*/ 6858000 h 6858001"/>
              <a:gd name="connsiteX24" fmla="*/ 2242268 w 6336253"/>
              <a:gd name="connsiteY24" fmla="*/ 6858001 h 6858001"/>
              <a:gd name="connsiteX25" fmla="*/ 0 w 6336253"/>
              <a:gd name="connsiteY25" fmla="*/ 6858001 h 6858001"/>
              <a:gd name="connsiteX26" fmla="*/ 0 w 6336253"/>
              <a:gd name="connsiteY26" fmla="*/ 1 h 6858001"/>
              <a:gd name="connsiteX27" fmla="*/ 609600 w 6336253"/>
              <a:gd name="connsiteY27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336253" h="6858001">
                <a:moveTo>
                  <a:pt x="5721063" y="3536635"/>
                </a:moveTo>
                <a:cubicBezTo>
                  <a:pt x="6002501" y="3536635"/>
                  <a:pt x="6230651" y="3764785"/>
                  <a:pt x="6230651" y="4046223"/>
                </a:cubicBezTo>
                <a:cubicBezTo>
                  <a:pt x="6230651" y="4327661"/>
                  <a:pt x="6002501" y="4555811"/>
                  <a:pt x="5721063" y="4555811"/>
                </a:cubicBezTo>
                <a:cubicBezTo>
                  <a:pt x="5439625" y="4555811"/>
                  <a:pt x="5211475" y="4327661"/>
                  <a:pt x="5211475" y="4046223"/>
                </a:cubicBezTo>
                <a:cubicBezTo>
                  <a:pt x="5211475" y="3764785"/>
                  <a:pt x="5439625" y="3536635"/>
                  <a:pt x="5721063" y="3536635"/>
                </a:cubicBezTo>
                <a:close/>
                <a:moveTo>
                  <a:pt x="5456902" y="0"/>
                </a:moveTo>
                <a:lnTo>
                  <a:pt x="6321710" y="0"/>
                </a:lnTo>
                <a:lnTo>
                  <a:pt x="6332019" y="42969"/>
                </a:lnTo>
                <a:cubicBezTo>
                  <a:pt x="6340015" y="100391"/>
                  <a:pt x="6336884" y="160329"/>
                  <a:pt x="6320934" y="219852"/>
                </a:cubicBezTo>
                <a:cubicBezTo>
                  <a:pt x="6257137" y="457945"/>
                  <a:pt x="6012407" y="599240"/>
                  <a:pt x="5774313" y="535443"/>
                </a:cubicBezTo>
                <a:cubicBezTo>
                  <a:pt x="5565982" y="479621"/>
                  <a:pt x="5431761" y="285271"/>
                  <a:pt x="5444200" y="78052"/>
                </a:cubicBezTo>
                <a:close/>
                <a:moveTo>
                  <a:pt x="609600" y="0"/>
                </a:moveTo>
                <a:lnTo>
                  <a:pt x="1171409" y="0"/>
                </a:lnTo>
                <a:lnTo>
                  <a:pt x="4838473" y="0"/>
                </a:lnTo>
                <a:lnTo>
                  <a:pt x="4830349" y="184996"/>
                </a:lnTo>
                <a:cubicBezTo>
                  <a:pt x="4828991" y="263520"/>
                  <a:pt x="4829864" y="341910"/>
                  <a:pt x="4833376" y="419995"/>
                </a:cubicBezTo>
                <a:cubicBezTo>
                  <a:pt x="4846565" y="709488"/>
                  <a:pt x="5075226" y="891535"/>
                  <a:pt x="5281338" y="1068099"/>
                </a:cubicBezTo>
                <a:cubicBezTo>
                  <a:pt x="5795128" y="1508061"/>
                  <a:pt x="5969974" y="2032158"/>
                  <a:pt x="5729205" y="2589405"/>
                </a:cubicBezTo>
                <a:cubicBezTo>
                  <a:pt x="5635831" y="2805523"/>
                  <a:pt x="5454276" y="2993264"/>
                  <a:pt x="5283212" y="3164269"/>
                </a:cubicBezTo>
                <a:cubicBezTo>
                  <a:pt x="4824418" y="3622744"/>
                  <a:pt x="4843217" y="4154456"/>
                  <a:pt x="5124820" y="4641255"/>
                </a:cubicBezTo>
                <a:cubicBezTo>
                  <a:pt x="5325440" y="4986832"/>
                  <a:pt x="5565996" y="5311556"/>
                  <a:pt x="5736551" y="5670858"/>
                </a:cubicBezTo>
                <a:cubicBezTo>
                  <a:pt x="5902602" y="6019042"/>
                  <a:pt x="6001121" y="6366409"/>
                  <a:pt x="6022123" y="6707670"/>
                </a:cubicBezTo>
                <a:lnTo>
                  <a:pt x="6024496" y="6858000"/>
                </a:lnTo>
                <a:lnTo>
                  <a:pt x="2242268" y="6858000"/>
                </a:lnTo>
                <a:lnTo>
                  <a:pt x="2242268" y="6858001"/>
                </a:lnTo>
                <a:lnTo>
                  <a:pt x="0" y="6858001"/>
                </a:lnTo>
                <a:lnTo>
                  <a:pt x="0" y="1"/>
                </a:lnTo>
                <a:lnTo>
                  <a:pt x="60960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FABFDC6F-F257-A247-DE63-C88BB28CCA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90" y="847892"/>
            <a:ext cx="6849052" cy="4696164"/>
          </a:xfrm>
          <a:prstGeom prst="rect">
            <a:avLst/>
          </a:prstGeom>
        </p:spPr>
      </p:pic>
      <p:pic>
        <p:nvPicPr>
          <p:cNvPr id="7" name="Picture 6" descr="A picture containing wine, glass, alcohol&#10;&#10;Description automatically generated">
            <a:extLst>
              <a:ext uri="{FF2B5EF4-FFF2-40B4-BE49-F238E27FC236}">
                <a16:creationId xmlns:a16="http://schemas.microsoft.com/office/drawing/2014/main" id="{9E7B9C52-15AB-DF27-0813-0F2D13BEFD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6432" y="201561"/>
            <a:ext cx="5151878" cy="65099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37FF34-D29A-B128-814A-1EB4A1816CA4}"/>
              </a:ext>
            </a:extLst>
          </p:cNvPr>
          <p:cNvSpPr txBox="1"/>
          <p:nvPr/>
        </p:nvSpPr>
        <p:spPr>
          <a:xfrm>
            <a:off x="2239294" y="201561"/>
            <a:ext cx="2629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/>
              <a:t>Ratings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C53089-307F-6919-64F0-D0540208F916}"/>
              </a:ext>
            </a:extLst>
          </p:cNvPr>
          <p:cNvSpPr txBox="1"/>
          <p:nvPr/>
        </p:nvSpPr>
        <p:spPr>
          <a:xfrm>
            <a:off x="882555" y="6173337"/>
            <a:ext cx="5154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Ratings 0 – 2, 2 being the best.</a:t>
            </a:r>
          </a:p>
        </p:txBody>
      </p:sp>
    </p:spTree>
    <p:extLst>
      <p:ext uri="{BB962C8B-B14F-4D97-AF65-F5344CB8AC3E}">
        <p14:creationId xmlns:p14="http://schemas.microsoft.com/office/powerpoint/2010/main" val="3585779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0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4" descr="Blood in a test tube">
            <a:extLst>
              <a:ext uri="{FF2B5EF4-FFF2-40B4-BE49-F238E27FC236}">
                <a16:creationId xmlns:a16="http://schemas.microsoft.com/office/drawing/2014/main" id="{0AAF8EBA-E64A-9901-616E-5D7B326E9C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550" b="1318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23" name="Freeform: Shape 14">
            <a:extLst>
              <a:ext uri="{FF2B5EF4-FFF2-40B4-BE49-F238E27FC236}">
                <a16:creationId xmlns:a16="http://schemas.microsoft.com/office/drawing/2014/main" id="{0A0586DF-2CD9-4A9D-B9CA-A5A06079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255124"/>
            <a:ext cx="12188952" cy="3602877"/>
          </a:xfrm>
          <a:custGeom>
            <a:avLst/>
            <a:gdLst>
              <a:gd name="connsiteX0" fmla="*/ 4542576 w 12188952"/>
              <a:gd name="connsiteY0" fmla="*/ 203817 h 3602877"/>
              <a:gd name="connsiteX1" fmla="*/ 5194297 w 12188952"/>
              <a:gd name="connsiteY1" fmla="*/ 381665 h 3602877"/>
              <a:gd name="connsiteX2" fmla="*/ 5901419 w 12188952"/>
              <a:gd name="connsiteY2" fmla="*/ 1003103 h 3602877"/>
              <a:gd name="connsiteX3" fmla="*/ 7796356 w 12188952"/>
              <a:gd name="connsiteY3" fmla="*/ 1324958 h 3602877"/>
              <a:gd name="connsiteX4" fmla="*/ 9174452 w 12188952"/>
              <a:gd name="connsiteY4" fmla="*/ 617080 h 3602877"/>
              <a:gd name="connsiteX5" fmla="*/ 12102538 w 12188952"/>
              <a:gd name="connsiteY5" fmla="*/ 813997 h 3602877"/>
              <a:gd name="connsiteX6" fmla="*/ 12188952 w 12188952"/>
              <a:gd name="connsiteY6" fmla="*/ 876736 h 3602877"/>
              <a:gd name="connsiteX7" fmla="*/ 12188952 w 12188952"/>
              <a:gd name="connsiteY7" fmla="*/ 3602877 h 3602877"/>
              <a:gd name="connsiteX8" fmla="*/ 0 w 12188952"/>
              <a:gd name="connsiteY8" fmla="*/ 3602877 h 3602877"/>
              <a:gd name="connsiteX9" fmla="*/ 0 w 12188952"/>
              <a:gd name="connsiteY9" fmla="*/ 1345581 h 3602877"/>
              <a:gd name="connsiteX10" fmla="*/ 64937 w 12188952"/>
              <a:gd name="connsiteY10" fmla="*/ 1306589 h 3602877"/>
              <a:gd name="connsiteX11" fmla="*/ 1111495 w 12188952"/>
              <a:gd name="connsiteY11" fmla="*/ 1215577 h 3602877"/>
              <a:gd name="connsiteX12" fmla="*/ 2321706 w 12188952"/>
              <a:gd name="connsiteY12" fmla="*/ 1365710 h 3602877"/>
              <a:gd name="connsiteX13" fmla="*/ 3194150 w 12188952"/>
              <a:gd name="connsiteY13" fmla="*/ 838924 h 3602877"/>
              <a:gd name="connsiteX14" fmla="*/ 4542576 w 12188952"/>
              <a:gd name="connsiteY14" fmla="*/ 203817 h 3602877"/>
              <a:gd name="connsiteX15" fmla="*/ 2290038 w 12188952"/>
              <a:gd name="connsiteY15" fmla="*/ 102715 h 3602877"/>
              <a:gd name="connsiteX16" fmla="*/ 2719606 w 12188952"/>
              <a:gd name="connsiteY16" fmla="*/ 350616 h 3602877"/>
              <a:gd name="connsiteX17" fmla="*/ 2518292 w 12188952"/>
              <a:gd name="connsiteY17" fmla="*/ 952264 h 3602877"/>
              <a:gd name="connsiteX18" fmla="*/ 2346310 w 12188952"/>
              <a:gd name="connsiteY18" fmla="*/ 998559 h 3602877"/>
              <a:gd name="connsiteX19" fmla="*/ 1916742 w 12188952"/>
              <a:gd name="connsiteY19" fmla="*/ 750657 h 3602877"/>
              <a:gd name="connsiteX20" fmla="*/ 2118056 w 12188952"/>
              <a:gd name="connsiteY20" fmla="*/ 149010 h 3602877"/>
              <a:gd name="connsiteX21" fmla="*/ 2290038 w 12188952"/>
              <a:gd name="connsiteY21" fmla="*/ 102715 h 3602877"/>
              <a:gd name="connsiteX22" fmla="*/ 3230477 w 12188952"/>
              <a:gd name="connsiteY22" fmla="*/ 424 h 3602877"/>
              <a:gd name="connsiteX23" fmla="*/ 3442968 w 12188952"/>
              <a:gd name="connsiteY23" fmla="*/ 123053 h 3602877"/>
              <a:gd name="connsiteX24" fmla="*/ 3343384 w 12188952"/>
              <a:gd name="connsiteY24" fmla="*/ 420668 h 3602877"/>
              <a:gd name="connsiteX25" fmla="*/ 3258310 w 12188952"/>
              <a:gd name="connsiteY25" fmla="*/ 443568 h 3602877"/>
              <a:gd name="connsiteX26" fmla="*/ 3045818 w 12188952"/>
              <a:gd name="connsiteY26" fmla="*/ 320940 h 3602877"/>
              <a:gd name="connsiteX27" fmla="*/ 3145403 w 12188952"/>
              <a:gd name="connsiteY27" fmla="*/ 23324 h 3602877"/>
              <a:gd name="connsiteX28" fmla="*/ 3230477 w 12188952"/>
              <a:gd name="connsiteY28" fmla="*/ 424 h 3602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188952" h="3602877">
                <a:moveTo>
                  <a:pt x="4542576" y="203817"/>
                </a:moveTo>
                <a:cubicBezTo>
                  <a:pt x="4757384" y="212378"/>
                  <a:pt x="4975356" y="270695"/>
                  <a:pt x="5194297" y="381665"/>
                </a:cubicBezTo>
                <a:cubicBezTo>
                  <a:pt x="5466015" y="519380"/>
                  <a:pt x="5694109" y="768676"/>
                  <a:pt x="5901419" y="1003103"/>
                </a:cubicBezTo>
                <a:cubicBezTo>
                  <a:pt x="6457219" y="1631811"/>
                  <a:pt x="7145393" y="1649803"/>
                  <a:pt x="7796356" y="1324958"/>
                </a:cubicBezTo>
                <a:cubicBezTo>
                  <a:pt x="8258529" y="1093435"/>
                  <a:pt x="8696930" y="808698"/>
                  <a:pt x="9174452" y="617080"/>
                </a:cubicBezTo>
                <a:cubicBezTo>
                  <a:pt x="10211132" y="198893"/>
                  <a:pt x="11215710" y="217816"/>
                  <a:pt x="12102538" y="813997"/>
                </a:cubicBezTo>
                <a:lnTo>
                  <a:pt x="12188952" y="876736"/>
                </a:lnTo>
                <a:lnTo>
                  <a:pt x="12188952" y="3602877"/>
                </a:lnTo>
                <a:lnTo>
                  <a:pt x="0" y="3602877"/>
                </a:lnTo>
                <a:lnTo>
                  <a:pt x="0" y="1345581"/>
                </a:lnTo>
                <a:lnTo>
                  <a:pt x="64937" y="1306589"/>
                </a:lnTo>
                <a:cubicBezTo>
                  <a:pt x="396911" y="1135764"/>
                  <a:pt x="745335" y="1140050"/>
                  <a:pt x="1111495" y="1215577"/>
                </a:cubicBezTo>
                <a:cubicBezTo>
                  <a:pt x="1509763" y="1297442"/>
                  <a:pt x="1917218" y="1359021"/>
                  <a:pt x="2321706" y="1365710"/>
                </a:cubicBezTo>
                <a:cubicBezTo>
                  <a:pt x="2696616" y="1371691"/>
                  <a:pt x="2949816" y="1090973"/>
                  <a:pt x="3194150" y="838924"/>
                </a:cubicBezTo>
                <a:cubicBezTo>
                  <a:pt x="3612733" y="406968"/>
                  <a:pt x="4069998" y="184983"/>
                  <a:pt x="4542576" y="203817"/>
                </a:cubicBezTo>
                <a:close/>
                <a:moveTo>
                  <a:pt x="2290038" y="102715"/>
                </a:moveTo>
                <a:cubicBezTo>
                  <a:pt x="2464498" y="91895"/>
                  <a:pt x="2636716" y="184257"/>
                  <a:pt x="2719606" y="350616"/>
                </a:cubicBezTo>
                <a:cubicBezTo>
                  <a:pt x="2830128" y="572429"/>
                  <a:pt x="2739996" y="841796"/>
                  <a:pt x="2518292" y="952264"/>
                </a:cubicBezTo>
                <a:cubicBezTo>
                  <a:pt x="2462865" y="979881"/>
                  <a:pt x="2404462" y="994953"/>
                  <a:pt x="2346310" y="998559"/>
                </a:cubicBezTo>
                <a:cubicBezTo>
                  <a:pt x="2171851" y="1009379"/>
                  <a:pt x="1999634" y="917016"/>
                  <a:pt x="1916742" y="750657"/>
                </a:cubicBezTo>
                <a:cubicBezTo>
                  <a:pt x="1806220" y="528844"/>
                  <a:pt x="1896352" y="259477"/>
                  <a:pt x="2118056" y="149010"/>
                </a:cubicBezTo>
                <a:cubicBezTo>
                  <a:pt x="2173483" y="121393"/>
                  <a:pt x="2231885" y="106322"/>
                  <a:pt x="2290038" y="102715"/>
                </a:cubicBezTo>
                <a:close/>
                <a:moveTo>
                  <a:pt x="3230477" y="424"/>
                </a:moveTo>
                <a:cubicBezTo>
                  <a:pt x="3316776" y="-4928"/>
                  <a:pt x="3401965" y="40760"/>
                  <a:pt x="3442968" y="123053"/>
                </a:cubicBezTo>
                <a:cubicBezTo>
                  <a:pt x="3497641" y="232777"/>
                  <a:pt x="3453055" y="366023"/>
                  <a:pt x="3343384" y="420668"/>
                </a:cubicBezTo>
                <a:cubicBezTo>
                  <a:pt x="3315966" y="434329"/>
                  <a:pt x="3287077" y="441785"/>
                  <a:pt x="3258310" y="443568"/>
                </a:cubicBezTo>
                <a:cubicBezTo>
                  <a:pt x="3172011" y="448921"/>
                  <a:pt x="3086822" y="403232"/>
                  <a:pt x="3045818" y="320940"/>
                </a:cubicBezTo>
                <a:cubicBezTo>
                  <a:pt x="2991146" y="211215"/>
                  <a:pt x="3035731" y="77969"/>
                  <a:pt x="3145403" y="23324"/>
                </a:cubicBezTo>
                <a:cubicBezTo>
                  <a:pt x="3172821" y="9663"/>
                  <a:pt x="3201710" y="2208"/>
                  <a:pt x="3230477" y="42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B4FB25-EEA0-F981-14F5-932C4C091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4980924"/>
            <a:ext cx="6683433" cy="123890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dirty="0"/>
              <a:t>Conclusions &amp; Recommendations </a:t>
            </a:r>
          </a:p>
        </p:txBody>
      </p:sp>
    </p:spTree>
    <p:extLst>
      <p:ext uri="{BB962C8B-B14F-4D97-AF65-F5344CB8AC3E}">
        <p14:creationId xmlns:p14="http://schemas.microsoft.com/office/powerpoint/2010/main" val="598786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4E64E4A9-D8D0-4AE7-99BD-EFE51D6EB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: Shape 15">
            <a:extLst>
              <a:ext uri="{FF2B5EF4-FFF2-40B4-BE49-F238E27FC236}">
                <a16:creationId xmlns:a16="http://schemas.microsoft.com/office/drawing/2014/main" id="{AFD62F46-8DC3-4EDF-BDEF-27C439C6F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336253" cy="6858001"/>
          </a:xfrm>
          <a:custGeom>
            <a:avLst/>
            <a:gdLst>
              <a:gd name="connsiteX0" fmla="*/ 5721063 w 6336253"/>
              <a:gd name="connsiteY0" fmla="*/ 3536635 h 6858001"/>
              <a:gd name="connsiteX1" fmla="*/ 6230651 w 6336253"/>
              <a:gd name="connsiteY1" fmla="*/ 4046223 h 6858001"/>
              <a:gd name="connsiteX2" fmla="*/ 5721063 w 6336253"/>
              <a:gd name="connsiteY2" fmla="*/ 4555811 h 6858001"/>
              <a:gd name="connsiteX3" fmla="*/ 5211475 w 6336253"/>
              <a:gd name="connsiteY3" fmla="*/ 4046223 h 6858001"/>
              <a:gd name="connsiteX4" fmla="*/ 5721063 w 6336253"/>
              <a:gd name="connsiteY4" fmla="*/ 3536635 h 6858001"/>
              <a:gd name="connsiteX5" fmla="*/ 5456902 w 6336253"/>
              <a:gd name="connsiteY5" fmla="*/ 0 h 6858001"/>
              <a:gd name="connsiteX6" fmla="*/ 6321710 w 6336253"/>
              <a:gd name="connsiteY6" fmla="*/ 0 h 6858001"/>
              <a:gd name="connsiteX7" fmla="*/ 6332019 w 6336253"/>
              <a:gd name="connsiteY7" fmla="*/ 42969 h 6858001"/>
              <a:gd name="connsiteX8" fmla="*/ 6320934 w 6336253"/>
              <a:gd name="connsiteY8" fmla="*/ 219852 h 6858001"/>
              <a:gd name="connsiteX9" fmla="*/ 5774313 w 6336253"/>
              <a:gd name="connsiteY9" fmla="*/ 535443 h 6858001"/>
              <a:gd name="connsiteX10" fmla="*/ 5444200 w 6336253"/>
              <a:gd name="connsiteY10" fmla="*/ 78052 h 6858001"/>
              <a:gd name="connsiteX11" fmla="*/ 609600 w 6336253"/>
              <a:gd name="connsiteY11" fmla="*/ 0 h 6858001"/>
              <a:gd name="connsiteX12" fmla="*/ 1171409 w 6336253"/>
              <a:gd name="connsiteY12" fmla="*/ 0 h 6858001"/>
              <a:gd name="connsiteX13" fmla="*/ 4838473 w 6336253"/>
              <a:gd name="connsiteY13" fmla="*/ 0 h 6858001"/>
              <a:gd name="connsiteX14" fmla="*/ 4830349 w 6336253"/>
              <a:gd name="connsiteY14" fmla="*/ 184996 h 6858001"/>
              <a:gd name="connsiteX15" fmla="*/ 4833376 w 6336253"/>
              <a:gd name="connsiteY15" fmla="*/ 419995 h 6858001"/>
              <a:gd name="connsiteX16" fmla="*/ 5281338 w 6336253"/>
              <a:gd name="connsiteY16" fmla="*/ 1068099 h 6858001"/>
              <a:gd name="connsiteX17" fmla="*/ 5729205 w 6336253"/>
              <a:gd name="connsiteY17" fmla="*/ 2589405 h 6858001"/>
              <a:gd name="connsiteX18" fmla="*/ 5283212 w 6336253"/>
              <a:gd name="connsiteY18" fmla="*/ 3164269 h 6858001"/>
              <a:gd name="connsiteX19" fmla="*/ 5124820 w 6336253"/>
              <a:gd name="connsiteY19" fmla="*/ 4641255 h 6858001"/>
              <a:gd name="connsiteX20" fmla="*/ 5736551 w 6336253"/>
              <a:gd name="connsiteY20" fmla="*/ 5670858 h 6858001"/>
              <a:gd name="connsiteX21" fmla="*/ 6022123 w 6336253"/>
              <a:gd name="connsiteY21" fmla="*/ 6707670 h 6858001"/>
              <a:gd name="connsiteX22" fmla="*/ 6024496 w 6336253"/>
              <a:gd name="connsiteY22" fmla="*/ 6858000 h 6858001"/>
              <a:gd name="connsiteX23" fmla="*/ 2242268 w 6336253"/>
              <a:gd name="connsiteY23" fmla="*/ 6858000 h 6858001"/>
              <a:gd name="connsiteX24" fmla="*/ 2242268 w 6336253"/>
              <a:gd name="connsiteY24" fmla="*/ 6858001 h 6858001"/>
              <a:gd name="connsiteX25" fmla="*/ 0 w 6336253"/>
              <a:gd name="connsiteY25" fmla="*/ 6858001 h 6858001"/>
              <a:gd name="connsiteX26" fmla="*/ 0 w 6336253"/>
              <a:gd name="connsiteY26" fmla="*/ 1 h 6858001"/>
              <a:gd name="connsiteX27" fmla="*/ 609600 w 6336253"/>
              <a:gd name="connsiteY27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6336253" h="6858001">
                <a:moveTo>
                  <a:pt x="5721063" y="3536635"/>
                </a:moveTo>
                <a:cubicBezTo>
                  <a:pt x="6002501" y="3536635"/>
                  <a:pt x="6230651" y="3764785"/>
                  <a:pt x="6230651" y="4046223"/>
                </a:cubicBezTo>
                <a:cubicBezTo>
                  <a:pt x="6230651" y="4327661"/>
                  <a:pt x="6002501" y="4555811"/>
                  <a:pt x="5721063" y="4555811"/>
                </a:cubicBezTo>
                <a:cubicBezTo>
                  <a:pt x="5439625" y="4555811"/>
                  <a:pt x="5211475" y="4327661"/>
                  <a:pt x="5211475" y="4046223"/>
                </a:cubicBezTo>
                <a:cubicBezTo>
                  <a:pt x="5211475" y="3764785"/>
                  <a:pt x="5439625" y="3536635"/>
                  <a:pt x="5721063" y="3536635"/>
                </a:cubicBezTo>
                <a:close/>
                <a:moveTo>
                  <a:pt x="5456902" y="0"/>
                </a:moveTo>
                <a:lnTo>
                  <a:pt x="6321710" y="0"/>
                </a:lnTo>
                <a:lnTo>
                  <a:pt x="6332019" y="42969"/>
                </a:lnTo>
                <a:cubicBezTo>
                  <a:pt x="6340015" y="100391"/>
                  <a:pt x="6336884" y="160329"/>
                  <a:pt x="6320934" y="219852"/>
                </a:cubicBezTo>
                <a:cubicBezTo>
                  <a:pt x="6257137" y="457945"/>
                  <a:pt x="6012407" y="599240"/>
                  <a:pt x="5774313" y="535443"/>
                </a:cubicBezTo>
                <a:cubicBezTo>
                  <a:pt x="5565982" y="479621"/>
                  <a:pt x="5431761" y="285271"/>
                  <a:pt x="5444200" y="78052"/>
                </a:cubicBezTo>
                <a:close/>
                <a:moveTo>
                  <a:pt x="609600" y="0"/>
                </a:moveTo>
                <a:lnTo>
                  <a:pt x="1171409" y="0"/>
                </a:lnTo>
                <a:lnTo>
                  <a:pt x="4838473" y="0"/>
                </a:lnTo>
                <a:lnTo>
                  <a:pt x="4830349" y="184996"/>
                </a:lnTo>
                <a:cubicBezTo>
                  <a:pt x="4828991" y="263520"/>
                  <a:pt x="4829864" y="341910"/>
                  <a:pt x="4833376" y="419995"/>
                </a:cubicBezTo>
                <a:cubicBezTo>
                  <a:pt x="4846565" y="709488"/>
                  <a:pt x="5075226" y="891535"/>
                  <a:pt x="5281338" y="1068099"/>
                </a:cubicBezTo>
                <a:cubicBezTo>
                  <a:pt x="5795128" y="1508061"/>
                  <a:pt x="5969974" y="2032158"/>
                  <a:pt x="5729205" y="2589405"/>
                </a:cubicBezTo>
                <a:cubicBezTo>
                  <a:pt x="5635831" y="2805523"/>
                  <a:pt x="5454276" y="2993264"/>
                  <a:pt x="5283212" y="3164269"/>
                </a:cubicBezTo>
                <a:cubicBezTo>
                  <a:pt x="4824418" y="3622744"/>
                  <a:pt x="4843217" y="4154456"/>
                  <a:pt x="5124820" y="4641255"/>
                </a:cubicBezTo>
                <a:cubicBezTo>
                  <a:pt x="5325440" y="4986832"/>
                  <a:pt x="5565996" y="5311556"/>
                  <a:pt x="5736551" y="5670858"/>
                </a:cubicBezTo>
                <a:cubicBezTo>
                  <a:pt x="5902602" y="6019042"/>
                  <a:pt x="6001121" y="6366409"/>
                  <a:pt x="6022123" y="6707670"/>
                </a:cubicBezTo>
                <a:lnTo>
                  <a:pt x="6024496" y="6858000"/>
                </a:lnTo>
                <a:lnTo>
                  <a:pt x="2242268" y="6858000"/>
                </a:lnTo>
                <a:lnTo>
                  <a:pt x="2242268" y="6858001"/>
                </a:lnTo>
                <a:lnTo>
                  <a:pt x="0" y="6858001"/>
                </a:lnTo>
                <a:lnTo>
                  <a:pt x="0" y="1"/>
                </a:lnTo>
                <a:lnTo>
                  <a:pt x="60960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4703E03-3369-9ACF-AE67-1594B989EC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1260952"/>
              </p:ext>
            </p:extLst>
          </p:nvPr>
        </p:nvGraphicFramePr>
        <p:xfrm>
          <a:off x="436729" y="327546"/>
          <a:ext cx="3763796" cy="345864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81898">
                  <a:extLst>
                    <a:ext uri="{9D8B030D-6E8A-4147-A177-3AD203B41FA5}">
                      <a16:colId xmlns:a16="http://schemas.microsoft.com/office/drawing/2014/main" val="1822621290"/>
                    </a:ext>
                  </a:extLst>
                </a:gridCol>
                <a:gridCol w="1881898">
                  <a:extLst>
                    <a:ext uri="{9D8B030D-6E8A-4147-A177-3AD203B41FA5}">
                      <a16:colId xmlns:a16="http://schemas.microsoft.com/office/drawing/2014/main" val="4010726639"/>
                    </a:ext>
                  </a:extLst>
                </a:gridCol>
              </a:tblGrid>
              <a:tr h="864660">
                <a:tc>
                  <a:txBody>
                    <a:bodyPr/>
                    <a:lstStyle/>
                    <a:p>
                      <a:r>
                        <a:rPr lang="en-US" dirty="0"/>
                        <a:t>Wine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055620"/>
                  </a:ext>
                </a:extLst>
              </a:tr>
              <a:tr h="864660">
                <a:tc>
                  <a:txBody>
                    <a:bodyPr/>
                    <a:lstStyle/>
                    <a:p>
                      <a:r>
                        <a:rPr lang="en-US" dirty="0"/>
                        <a:t>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82.91%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0836417"/>
                  </a:ext>
                </a:extLst>
              </a:tr>
              <a:tr h="864660">
                <a:tc>
                  <a:txBody>
                    <a:bodyPr/>
                    <a:lstStyle/>
                    <a:p>
                      <a:r>
                        <a:rPr lang="en-US" dirty="0"/>
                        <a:t>White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14.65%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418224"/>
                  </a:ext>
                </a:extLst>
              </a:tr>
              <a:tr h="864660">
                <a:tc>
                  <a:txBody>
                    <a:bodyPr/>
                    <a:lstStyle/>
                    <a:p>
                      <a:r>
                        <a:rPr lang="en-US" dirty="0"/>
                        <a:t>Sparkling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2.44%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860873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88EAF07-0F30-A808-2F3A-DA3B40BC2126}"/>
              </a:ext>
            </a:extLst>
          </p:cNvPr>
          <p:cNvSpPr txBox="1"/>
          <p:nvPr/>
        </p:nvSpPr>
        <p:spPr>
          <a:xfrm>
            <a:off x="4429177" y="1201003"/>
            <a:ext cx="6780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White and red wines lead the pack when it comes to ratings.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higher body generally leads to better ratings. </a:t>
            </a:r>
          </a:p>
          <a:p>
            <a:endParaRPr lang="en-US" dirty="0"/>
          </a:p>
        </p:txBody>
      </p:sp>
      <p:pic>
        <p:nvPicPr>
          <p:cNvPr id="15" name="Picture 14" descr="A glass of wine next to a plate of grapes&#10;&#10;Description automatically generated with medium confidence">
            <a:extLst>
              <a:ext uri="{FF2B5EF4-FFF2-40B4-BE49-F238E27FC236}">
                <a16:creationId xmlns:a16="http://schemas.microsoft.com/office/drawing/2014/main" id="{2FB9852F-265B-7350-972D-EF2971814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3082" y="4044681"/>
            <a:ext cx="4324725" cy="269009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AA6F043-70B4-EA9A-DAFB-84D96635DF9F}"/>
              </a:ext>
            </a:extLst>
          </p:cNvPr>
          <p:cNvSpPr txBox="1"/>
          <p:nvPr/>
        </p:nvSpPr>
        <p:spPr>
          <a:xfrm>
            <a:off x="84333" y="4214813"/>
            <a:ext cx="75357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would recommend we produce more full-bodied wines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also market our lower rated wines as everyday drinking wines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Potentially market certain wines during certain season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Lower ranked acidity levels would sell at a higher rate in summer months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Higher bodied wines would sell better in the colder months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Produce more white wines with fuller body profiles, since they received the highest ratings</a:t>
            </a:r>
          </a:p>
        </p:txBody>
      </p:sp>
    </p:spTree>
    <p:extLst>
      <p:ext uri="{BB962C8B-B14F-4D97-AF65-F5344CB8AC3E}">
        <p14:creationId xmlns:p14="http://schemas.microsoft.com/office/powerpoint/2010/main" val="2105817628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AnalogousFromRegularSeedRightStep">
      <a:dk1>
        <a:srgbClr val="000000"/>
      </a:dk1>
      <a:lt1>
        <a:srgbClr val="FFFFFF"/>
      </a:lt1>
      <a:dk2>
        <a:srgbClr val="243241"/>
      </a:dk2>
      <a:lt2>
        <a:srgbClr val="E2E8E8"/>
      </a:lt2>
      <a:accent1>
        <a:srgbClr val="E7292E"/>
      </a:accent1>
      <a:accent2>
        <a:srgbClr val="D56117"/>
      </a:accent2>
      <a:accent3>
        <a:srgbClr val="BFA022"/>
      </a:accent3>
      <a:accent4>
        <a:srgbClr val="8DB013"/>
      </a:accent4>
      <a:accent5>
        <a:srgbClr val="57B821"/>
      </a:accent5>
      <a:accent6>
        <a:srgbClr val="15BE1E"/>
      </a:accent6>
      <a:hlink>
        <a:srgbClr val="30918F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1739</TotalTime>
  <Words>168</Words>
  <Application>Microsoft Office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Avenir Next LT Pro (Body)</vt:lpstr>
      <vt:lpstr>Posterama</vt:lpstr>
      <vt:lpstr>SplashVTI</vt:lpstr>
      <vt:lpstr>Spanish Wine Evaluations</vt:lpstr>
      <vt:lpstr>Spanish Wineries</vt:lpstr>
      <vt:lpstr>Acidity</vt:lpstr>
      <vt:lpstr>Body</vt:lpstr>
      <vt:lpstr>PowerPoint Presentation</vt:lpstr>
      <vt:lpstr>Conclusions &amp; Recommendations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Spanish Wine Evaluations</dc:title>
  <dc:creator>Paul Montecinos</dc:creator>
  <cp:lastModifiedBy>Paul Montecinos</cp:lastModifiedBy>
  <cp:revision>1</cp:revision>
  <dcterms:created xsi:type="dcterms:W3CDTF">2023-04-19T03:59:17Z</dcterms:created>
  <dcterms:modified xsi:type="dcterms:W3CDTF">2023-04-20T20:02:06Z</dcterms:modified>
</cp:coreProperties>
</file>

<file path=docProps/thumbnail.jpeg>
</file>